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9" r:id="rId3"/>
    <p:sldId id="369" r:id="rId4"/>
    <p:sldId id="391" r:id="rId5"/>
    <p:sldId id="408" r:id="rId6"/>
    <p:sldId id="409" r:id="rId7"/>
    <p:sldId id="373" r:id="rId8"/>
    <p:sldId id="419" r:id="rId9"/>
    <p:sldId id="420" r:id="rId10"/>
    <p:sldId id="413" r:id="rId11"/>
    <p:sldId id="414" r:id="rId12"/>
    <p:sldId id="415" r:id="rId13"/>
    <p:sldId id="437" r:id="rId14"/>
    <p:sldId id="438" r:id="rId15"/>
    <p:sldId id="418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3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43"/>
    <p:restoredTop sz="94706"/>
  </p:normalViewPr>
  <p:slideViewPr>
    <p:cSldViewPr snapToGrid="0" snapToObjects="1">
      <p:cViewPr varScale="1">
        <p:scale>
          <a:sx n="64" d="100"/>
          <a:sy n="64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50848-FAC5-4414-8CD0-9DD22610CD80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B887502-930D-453D-907B-D2A352A340C4}">
      <dgm:prSet/>
      <dgm:spPr/>
      <dgm:t>
        <a:bodyPr/>
        <a:lstStyle/>
        <a:p>
          <a:r>
            <a:rPr lang="en-US"/>
            <a:t>how usable is the competition?</a:t>
          </a:r>
        </a:p>
      </dgm:t>
    </dgm:pt>
    <dgm:pt modelId="{78DE3C4D-DA78-4FAD-9583-F278635E70A7}" type="parTrans" cxnId="{8ED07368-5C70-4A2A-8809-07CD111C5A1E}">
      <dgm:prSet/>
      <dgm:spPr/>
      <dgm:t>
        <a:bodyPr/>
        <a:lstStyle/>
        <a:p>
          <a:endParaRPr lang="en-US"/>
        </a:p>
      </dgm:t>
    </dgm:pt>
    <dgm:pt modelId="{5058A818-D0D6-4452-8D02-126F21667B36}" type="sibTrans" cxnId="{8ED07368-5C70-4A2A-8809-07CD111C5A1E}">
      <dgm:prSet/>
      <dgm:spPr/>
      <dgm:t>
        <a:bodyPr/>
        <a:lstStyle/>
        <a:p>
          <a:endParaRPr lang="en-US"/>
        </a:p>
      </dgm:t>
    </dgm:pt>
    <dgm:pt modelId="{025EB208-7DDF-4739-869F-5C4A284CD074}">
      <dgm:prSet/>
      <dgm:spPr/>
      <dgm:t>
        <a:bodyPr/>
        <a:lstStyle/>
        <a:p>
          <a:r>
            <a:rPr lang="en-US"/>
            <a:t>how much better should your interface be?</a:t>
          </a:r>
        </a:p>
      </dgm:t>
    </dgm:pt>
    <dgm:pt modelId="{5A298C1A-7990-425F-BBBE-FF1B4C9080E0}" type="parTrans" cxnId="{FA27F9E4-BC1E-4D3F-B43E-F56F2848C234}">
      <dgm:prSet/>
      <dgm:spPr/>
      <dgm:t>
        <a:bodyPr/>
        <a:lstStyle/>
        <a:p>
          <a:endParaRPr lang="en-US"/>
        </a:p>
      </dgm:t>
    </dgm:pt>
    <dgm:pt modelId="{61F0059A-A144-40CE-919B-6E3310E469DE}" type="sibTrans" cxnId="{FA27F9E4-BC1E-4D3F-B43E-F56F2848C234}">
      <dgm:prSet/>
      <dgm:spPr/>
      <dgm:t>
        <a:bodyPr/>
        <a:lstStyle/>
        <a:p>
          <a:endParaRPr lang="en-US"/>
        </a:p>
      </dgm:t>
    </dgm:pt>
    <dgm:pt modelId="{BEB29BF8-946D-4C53-AFDE-3ECE27583EA4}">
      <dgm:prSet/>
      <dgm:spPr/>
      <dgm:t>
        <a:bodyPr/>
        <a:lstStyle/>
        <a:p>
          <a:r>
            <a:rPr lang="en-US"/>
            <a:t>what is your likely return on investment?</a:t>
          </a:r>
        </a:p>
      </dgm:t>
    </dgm:pt>
    <dgm:pt modelId="{3BFC1C97-6CB6-4BA8-97E7-CA75017CF2F5}" type="parTrans" cxnId="{1938A638-0F21-4379-8725-FD3C9AE313DD}">
      <dgm:prSet/>
      <dgm:spPr/>
      <dgm:t>
        <a:bodyPr/>
        <a:lstStyle/>
        <a:p>
          <a:endParaRPr lang="en-US"/>
        </a:p>
      </dgm:t>
    </dgm:pt>
    <dgm:pt modelId="{69557E47-67DB-42A0-BAB4-747037C7E5DE}" type="sibTrans" cxnId="{1938A638-0F21-4379-8725-FD3C9AE313DD}">
      <dgm:prSet/>
      <dgm:spPr/>
      <dgm:t>
        <a:bodyPr/>
        <a:lstStyle/>
        <a:p>
          <a:endParaRPr lang="en-US"/>
        </a:p>
      </dgm:t>
    </dgm:pt>
    <dgm:pt modelId="{D2A738D2-49E7-4DC1-B2AC-6508F6A74603}" type="pres">
      <dgm:prSet presAssocID="{62950848-FAC5-4414-8CD0-9DD22610CD80}" presName="root" presStyleCnt="0">
        <dgm:presLayoutVars>
          <dgm:dir/>
          <dgm:resizeHandles val="exact"/>
        </dgm:presLayoutVars>
      </dgm:prSet>
      <dgm:spPr/>
    </dgm:pt>
    <dgm:pt modelId="{B687E98A-1744-4EBB-A438-3426E85672BC}" type="pres">
      <dgm:prSet presAssocID="{4B887502-930D-453D-907B-D2A352A340C4}" presName="compNode" presStyleCnt="0"/>
      <dgm:spPr/>
    </dgm:pt>
    <dgm:pt modelId="{BE8F576F-13F8-466C-8EB5-866256ABB48A}" type="pres">
      <dgm:prSet presAssocID="{4B887502-930D-453D-907B-D2A352A340C4}" presName="bgRect" presStyleLbl="bgShp" presStyleIdx="0" presStyleCnt="3"/>
      <dgm:spPr/>
    </dgm:pt>
    <dgm:pt modelId="{0374F795-AFFD-48AA-9B75-7BA5828530DC}" type="pres">
      <dgm:prSet presAssocID="{4B887502-930D-453D-907B-D2A352A340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CD59643-7E74-411B-8CF3-93F5A727A915}" type="pres">
      <dgm:prSet presAssocID="{4B887502-930D-453D-907B-D2A352A340C4}" presName="spaceRect" presStyleCnt="0"/>
      <dgm:spPr/>
    </dgm:pt>
    <dgm:pt modelId="{AFDB854B-2B54-4F56-A818-FA0F95CD68FB}" type="pres">
      <dgm:prSet presAssocID="{4B887502-930D-453D-907B-D2A352A340C4}" presName="parTx" presStyleLbl="revTx" presStyleIdx="0" presStyleCnt="3">
        <dgm:presLayoutVars>
          <dgm:chMax val="0"/>
          <dgm:chPref val="0"/>
        </dgm:presLayoutVars>
      </dgm:prSet>
      <dgm:spPr/>
    </dgm:pt>
    <dgm:pt modelId="{33A06CF2-FC87-4776-94B3-CC1B2DF99485}" type="pres">
      <dgm:prSet presAssocID="{5058A818-D0D6-4452-8D02-126F21667B36}" presName="sibTrans" presStyleCnt="0"/>
      <dgm:spPr/>
    </dgm:pt>
    <dgm:pt modelId="{694D9D0B-965A-4F3A-A2AC-ABE01E9FF816}" type="pres">
      <dgm:prSet presAssocID="{025EB208-7DDF-4739-869F-5C4A284CD074}" presName="compNode" presStyleCnt="0"/>
      <dgm:spPr/>
    </dgm:pt>
    <dgm:pt modelId="{284FB660-8F9D-4B44-8A77-B79721F02899}" type="pres">
      <dgm:prSet presAssocID="{025EB208-7DDF-4739-869F-5C4A284CD074}" presName="bgRect" presStyleLbl="bgShp" presStyleIdx="1" presStyleCnt="3"/>
      <dgm:spPr/>
    </dgm:pt>
    <dgm:pt modelId="{06884F95-6C20-4DB3-9D15-B534EEA05F4F}" type="pres">
      <dgm:prSet presAssocID="{025EB208-7DDF-4739-869F-5C4A284CD0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9C16AF86-65DA-40F1-B179-4946BA29F6A5}" type="pres">
      <dgm:prSet presAssocID="{025EB208-7DDF-4739-869F-5C4A284CD074}" presName="spaceRect" presStyleCnt="0"/>
      <dgm:spPr/>
    </dgm:pt>
    <dgm:pt modelId="{21FA5D13-9E68-49C3-904D-13AC6AA9D891}" type="pres">
      <dgm:prSet presAssocID="{025EB208-7DDF-4739-869F-5C4A284CD074}" presName="parTx" presStyleLbl="revTx" presStyleIdx="1" presStyleCnt="3">
        <dgm:presLayoutVars>
          <dgm:chMax val="0"/>
          <dgm:chPref val="0"/>
        </dgm:presLayoutVars>
      </dgm:prSet>
      <dgm:spPr/>
    </dgm:pt>
    <dgm:pt modelId="{539A6BA6-CCBB-40F7-B69B-5827E13E3B53}" type="pres">
      <dgm:prSet presAssocID="{61F0059A-A144-40CE-919B-6E3310E469DE}" presName="sibTrans" presStyleCnt="0"/>
      <dgm:spPr/>
    </dgm:pt>
    <dgm:pt modelId="{0075CB40-949E-4673-AEE9-C879B43454D2}" type="pres">
      <dgm:prSet presAssocID="{BEB29BF8-946D-4C53-AFDE-3ECE27583EA4}" presName="compNode" presStyleCnt="0"/>
      <dgm:spPr/>
    </dgm:pt>
    <dgm:pt modelId="{14C6BE10-BF16-4A66-AC36-D8F88903FE63}" type="pres">
      <dgm:prSet presAssocID="{BEB29BF8-946D-4C53-AFDE-3ECE27583EA4}" presName="bgRect" presStyleLbl="bgShp" presStyleIdx="2" presStyleCnt="3"/>
      <dgm:spPr/>
    </dgm:pt>
    <dgm:pt modelId="{7A62557E-D211-4EAF-BAA1-09B9A403440E}" type="pres">
      <dgm:prSet presAssocID="{BEB29BF8-946D-4C53-AFDE-3ECE27583E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93AD167-6129-4E10-B400-AF77D5453D5B}" type="pres">
      <dgm:prSet presAssocID="{BEB29BF8-946D-4C53-AFDE-3ECE27583EA4}" presName="spaceRect" presStyleCnt="0"/>
      <dgm:spPr/>
    </dgm:pt>
    <dgm:pt modelId="{E4C7BE83-7A07-4BF2-8727-199613793C40}" type="pres">
      <dgm:prSet presAssocID="{BEB29BF8-946D-4C53-AFDE-3ECE27583EA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48C2612-ACDD-4FC5-9365-BA9541B29F7D}" type="presOf" srcId="{BEB29BF8-946D-4C53-AFDE-3ECE27583EA4}" destId="{E4C7BE83-7A07-4BF2-8727-199613793C40}" srcOrd="0" destOrd="0" presId="urn:microsoft.com/office/officeart/2018/2/layout/IconVerticalSolidList"/>
    <dgm:cxn modelId="{1938A638-0F21-4379-8725-FD3C9AE313DD}" srcId="{62950848-FAC5-4414-8CD0-9DD22610CD80}" destId="{BEB29BF8-946D-4C53-AFDE-3ECE27583EA4}" srcOrd="2" destOrd="0" parTransId="{3BFC1C97-6CB6-4BA8-97E7-CA75017CF2F5}" sibTransId="{69557E47-67DB-42A0-BAB4-747037C7E5DE}"/>
    <dgm:cxn modelId="{37888E42-FBDC-486E-AEF3-098A7FBD3002}" type="presOf" srcId="{62950848-FAC5-4414-8CD0-9DD22610CD80}" destId="{D2A738D2-49E7-4DC1-B2AC-6508F6A74603}" srcOrd="0" destOrd="0" presId="urn:microsoft.com/office/officeart/2018/2/layout/IconVerticalSolidList"/>
    <dgm:cxn modelId="{8ED07368-5C70-4A2A-8809-07CD111C5A1E}" srcId="{62950848-FAC5-4414-8CD0-9DD22610CD80}" destId="{4B887502-930D-453D-907B-D2A352A340C4}" srcOrd="0" destOrd="0" parTransId="{78DE3C4D-DA78-4FAD-9583-F278635E70A7}" sibTransId="{5058A818-D0D6-4452-8D02-126F21667B36}"/>
    <dgm:cxn modelId="{FABDDB9B-62FF-4E84-B7E4-622DDFE3C1E2}" type="presOf" srcId="{025EB208-7DDF-4739-869F-5C4A284CD074}" destId="{21FA5D13-9E68-49C3-904D-13AC6AA9D891}" srcOrd="0" destOrd="0" presId="urn:microsoft.com/office/officeart/2018/2/layout/IconVerticalSolidList"/>
    <dgm:cxn modelId="{25BD22BF-0201-4732-9DB9-F313A8D97D8A}" type="presOf" srcId="{4B887502-930D-453D-907B-D2A352A340C4}" destId="{AFDB854B-2B54-4F56-A818-FA0F95CD68FB}" srcOrd="0" destOrd="0" presId="urn:microsoft.com/office/officeart/2018/2/layout/IconVerticalSolidList"/>
    <dgm:cxn modelId="{FA27F9E4-BC1E-4D3F-B43E-F56F2848C234}" srcId="{62950848-FAC5-4414-8CD0-9DD22610CD80}" destId="{025EB208-7DDF-4739-869F-5C4A284CD074}" srcOrd="1" destOrd="0" parTransId="{5A298C1A-7990-425F-BBBE-FF1B4C9080E0}" sibTransId="{61F0059A-A144-40CE-919B-6E3310E469DE}"/>
    <dgm:cxn modelId="{8605F78D-2179-4ADC-B0E1-A7A702D5319B}" type="presParOf" srcId="{D2A738D2-49E7-4DC1-B2AC-6508F6A74603}" destId="{B687E98A-1744-4EBB-A438-3426E85672BC}" srcOrd="0" destOrd="0" presId="urn:microsoft.com/office/officeart/2018/2/layout/IconVerticalSolidList"/>
    <dgm:cxn modelId="{57A080CD-31F4-4E27-8BC0-585864713377}" type="presParOf" srcId="{B687E98A-1744-4EBB-A438-3426E85672BC}" destId="{BE8F576F-13F8-466C-8EB5-866256ABB48A}" srcOrd="0" destOrd="0" presId="urn:microsoft.com/office/officeart/2018/2/layout/IconVerticalSolidList"/>
    <dgm:cxn modelId="{82324980-E3A0-441C-ABCC-6B0B78A39C50}" type="presParOf" srcId="{B687E98A-1744-4EBB-A438-3426E85672BC}" destId="{0374F795-AFFD-48AA-9B75-7BA5828530DC}" srcOrd="1" destOrd="0" presId="urn:microsoft.com/office/officeart/2018/2/layout/IconVerticalSolidList"/>
    <dgm:cxn modelId="{E34659F6-65F5-4A07-8AFF-5CEE26B840D3}" type="presParOf" srcId="{B687E98A-1744-4EBB-A438-3426E85672BC}" destId="{FCD59643-7E74-411B-8CF3-93F5A727A915}" srcOrd="2" destOrd="0" presId="urn:microsoft.com/office/officeart/2018/2/layout/IconVerticalSolidList"/>
    <dgm:cxn modelId="{3122A85C-24D4-45EF-9A08-5607B0C7B3E4}" type="presParOf" srcId="{B687E98A-1744-4EBB-A438-3426E85672BC}" destId="{AFDB854B-2B54-4F56-A818-FA0F95CD68FB}" srcOrd="3" destOrd="0" presId="urn:microsoft.com/office/officeart/2018/2/layout/IconVerticalSolidList"/>
    <dgm:cxn modelId="{ADD09763-1D3C-4645-AFF6-7540DB21A686}" type="presParOf" srcId="{D2A738D2-49E7-4DC1-B2AC-6508F6A74603}" destId="{33A06CF2-FC87-4776-94B3-CC1B2DF99485}" srcOrd="1" destOrd="0" presId="urn:microsoft.com/office/officeart/2018/2/layout/IconVerticalSolidList"/>
    <dgm:cxn modelId="{31A8D483-E8C0-4FE9-A7E0-637F86F67218}" type="presParOf" srcId="{D2A738D2-49E7-4DC1-B2AC-6508F6A74603}" destId="{694D9D0B-965A-4F3A-A2AC-ABE01E9FF816}" srcOrd="2" destOrd="0" presId="urn:microsoft.com/office/officeart/2018/2/layout/IconVerticalSolidList"/>
    <dgm:cxn modelId="{79A21B84-60DC-4232-911C-41E3C8CED285}" type="presParOf" srcId="{694D9D0B-965A-4F3A-A2AC-ABE01E9FF816}" destId="{284FB660-8F9D-4B44-8A77-B79721F02899}" srcOrd="0" destOrd="0" presId="urn:microsoft.com/office/officeart/2018/2/layout/IconVerticalSolidList"/>
    <dgm:cxn modelId="{0AD145DD-C424-4C64-B23D-26B6C01E285D}" type="presParOf" srcId="{694D9D0B-965A-4F3A-A2AC-ABE01E9FF816}" destId="{06884F95-6C20-4DB3-9D15-B534EEA05F4F}" srcOrd="1" destOrd="0" presId="urn:microsoft.com/office/officeart/2018/2/layout/IconVerticalSolidList"/>
    <dgm:cxn modelId="{C5FCE26C-D770-4C79-B44A-DC16FEFDF4D7}" type="presParOf" srcId="{694D9D0B-965A-4F3A-A2AC-ABE01E9FF816}" destId="{9C16AF86-65DA-40F1-B179-4946BA29F6A5}" srcOrd="2" destOrd="0" presId="urn:microsoft.com/office/officeart/2018/2/layout/IconVerticalSolidList"/>
    <dgm:cxn modelId="{1A1FD442-B781-41E2-90F6-C01431B1C0B0}" type="presParOf" srcId="{694D9D0B-965A-4F3A-A2AC-ABE01E9FF816}" destId="{21FA5D13-9E68-49C3-904D-13AC6AA9D891}" srcOrd="3" destOrd="0" presId="urn:microsoft.com/office/officeart/2018/2/layout/IconVerticalSolidList"/>
    <dgm:cxn modelId="{3FA6F5BE-4EFE-459E-B989-4AF20F0ECB92}" type="presParOf" srcId="{D2A738D2-49E7-4DC1-B2AC-6508F6A74603}" destId="{539A6BA6-CCBB-40F7-B69B-5827E13E3B53}" srcOrd="3" destOrd="0" presId="urn:microsoft.com/office/officeart/2018/2/layout/IconVerticalSolidList"/>
    <dgm:cxn modelId="{F82CAD24-6D10-4F79-B8FA-2DB649F7A2EA}" type="presParOf" srcId="{D2A738D2-49E7-4DC1-B2AC-6508F6A74603}" destId="{0075CB40-949E-4673-AEE9-C879B43454D2}" srcOrd="4" destOrd="0" presId="urn:microsoft.com/office/officeart/2018/2/layout/IconVerticalSolidList"/>
    <dgm:cxn modelId="{D957531F-3D83-43AA-8A15-2BD002A3B059}" type="presParOf" srcId="{0075CB40-949E-4673-AEE9-C879B43454D2}" destId="{14C6BE10-BF16-4A66-AC36-D8F88903FE63}" srcOrd="0" destOrd="0" presId="urn:microsoft.com/office/officeart/2018/2/layout/IconVerticalSolidList"/>
    <dgm:cxn modelId="{E439E1B1-1016-4C6F-8476-E49063427908}" type="presParOf" srcId="{0075CB40-949E-4673-AEE9-C879B43454D2}" destId="{7A62557E-D211-4EAF-BAA1-09B9A403440E}" srcOrd="1" destOrd="0" presId="urn:microsoft.com/office/officeart/2018/2/layout/IconVerticalSolidList"/>
    <dgm:cxn modelId="{07425425-900D-42FF-B256-F90FF7210EEF}" type="presParOf" srcId="{0075CB40-949E-4673-AEE9-C879B43454D2}" destId="{793AD167-6129-4E10-B400-AF77D5453D5B}" srcOrd="2" destOrd="0" presId="urn:microsoft.com/office/officeart/2018/2/layout/IconVerticalSolidList"/>
    <dgm:cxn modelId="{AE10E26B-005B-4F52-89FC-8413270D7A09}" type="presParOf" srcId="{0075CB40-949E-4673-AEE9-C879B43454D2}" destId="{E4C7BE83-7A07-4BF2-8727-199613793C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312817-0D0E-4294-BB82-E2535D528A21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F5B2D96-52A9-48A1-A523-2D06D729052E}">
      <dgm:prSet/>
      <dgm:spPr/>
      <dgm:t>
        <a:bodyPr/>
        <a:lstStyle/>
        <a:p>
          <a:r>
            <a:rPr lang="en-US"/>
            <a:t>Interview</a:t>
          </a:r>
        </a:p>
      </dgm:t>
    </dgm:pt>
    <dgm:pt modelId="{5DF4BBC2-F800-47C9-AFD7-6870EF85C1DE}" type="parTrans" cxnId="{1E52528B-78D0-4CDB-B064-3DF5985DC4F8}">
      <dgm:prSet/>
      <dgm:spPr/>
      <dgm:t>
        <a:bodyPr/>
        <a:lstStyle/>
        <a:p>
          <a:endParaRPr lang="en-US"/>
        </a:p>
      </dgm:t>
    </dgm:pt>
    <dgm:pt modelId="{83E3E271-2EA1-449E-8E56-DD7229D3C24E}" type="sibTrans" cxnId="{1E52528B-78D0-4CDB-B064-3DF5985DC4F8}">
      <dgm:prSet/>
      <dgm:spPr/>
      <dgm:t>
        <a:bodyPr/>
        <a:lstStyle/>
        <a:p>
          <a:endParaRPr lang="en-US"/>
        </a:p>
      </dgm:t>
    </dgm:pt>
    <dgm:pt modelId="{99CBC2DF-ACD0-46D6-8D17-23AF7E5AB7F5}">
      <dgm:prSet/>
      <dgm:spPr/>
      <dgm:t>
        <a:bodyPr/>
        <a:lstStyle/>
        <a:p>
          <a:r>
            <a:rPr lang="en-US"/>
            <a:t>Interview users</a:t>
          </a:r>
        </a:p>
      </dgm:t>
    </dgm:pt>
    <dgm:pt modelId="{E4A6CAA3-3E75-4354-8F65-334B7DFD279F}" type="parTrans" cxnId="{0194C441-3EF7-4AC7-A73A-9B16E2FC05EF}">
      <dgm:prSet/>
      <dgm:spPr/>
      <dgm:t>
        <a:bodyPr/>
        <a:lstStyle/>
        <a:p>
          <a:endParaRPr lang="en-US"/>
        </a:p>
      </dgm:t>
    </dgm:pt>
    <dgm:pt modelId="{9ADEFA57-5B9F-401C-B1A1-3781366E5A71}" type="sibTrans" cxnId="{0194C441-3EF7-4AC7-A73A-9B16E2FC05EF}">
      <dgm:prSet/>
      <dgm:spPr/>
      <dgm:t>
        <a:bodyPr/>
        <a:lstStyle/>
        <a:p>
          <a:endParaRPr lang="en-US"/>
        </a:p>
      </dgm:t>
    </dgm:pt>
    <dgm:pt modelId="{FFF3911E-9C82-4AF8-ACE0-BEBC88C84962}">
      <dgm:prSet/>
      <dgm:spPr/>
      <dgm:t>
        <a:bodyPr/>
        <a:lstStyle/>
        <a:p>
          <a:r>
            <a:rPr lang="en-US"/>
            <a:t>Create</a:t>
          </a:r>
        </a:p>
      </dgm:t>
    </dgm:pt>
    <dgm:pt modelId="{D2C3D8F7-9CD1-433E-8155-44113722ECCF}" type="parTrans" cxnId="{B220257C-87A9-4F42-8765-810874D243F6}">
      <dgm:prSet/>
      <dgm:spPr/>
      <dgm:t>
        <a:bodyPr/>
        <a:lstStyle/>
        <a:p>
          <a:endParaRPr lang="en-US"/>
        </a:p>
      </dgm:t>
    </dgm:pt>
    <dgm:pt modelId="{F545C674-36D8-4FFD-BAFE-E1BB3A051504}" type="sibTrans" cxnId="{B220257C-87A9-4F42-8765-810874D243F6}">
      <dgm:prSet/>
      <dgm:spPr/>
      <dgm:t>
        <a:bodyPr/>
        <a:lstStyle/>
        <a:p>
          <a:endParaRPr lang="en-US"/>
        </a:p>
      </dgm:t>
    </dgm:pt>
    <dgm:pt modelId="{645FC5D6-43A1-4059-B8A8-B69CE8A7ACEE}">
      <dgm:prSet/>
      <dgm:spPr/>
      <dgm:t>
        <a:bodyPr/>
        <a:lstStyle/>
        <a:p>
          <a:r>
            <a:rPr lang="en-US"/>
            <a:t>Create personas</a:t>
          </a:r>
        </a:p>
      </dgm:t>
    </dgm:pt>
    <dgm:pt modelId="{E483C01E-6696-4737-BEA5-3D01BF6D2B13}" type="parTrans" cxnId="{4ED2A583-90F3-4FC1-8E1A-C13BE102C738}">
      <dgm:prSet/>
      <dgm:spPr/>
      <dgm:t>
        <a:bodyPr/>
        <a:lstStyle/>
        <a:p>
          <a:endParaRPr lang="en-US"/>
        </a:p>
      </dgm:t>
    </dgm:pt>
    <dgm:pt modelId="{BD5ED66B-FD07-44ED-AF44-D98C47FE2F69}" type="sibTrans" cxnId="{4ED2A583-90F3-4FC1-8E1A-C13BE102C738}">
      <dgm:prSet/>
      <dgm:spPr/>
      <dgm:t>
        <a:bodyPr/>
        <a:lstStyle/>
        <a:p>
          <a:endParaRPr lang="en-US"/>
        </a:p>
      </dgm:t>
    </dgm:pt>
    <dgm:pt modelId="{A97C21F2-6DB5-4598-9BCA-F27BB9B53416}">
      <dgm:prSet/>
      <dgm:spPr/>
      <dgm:t>
        <a:bodyPr/>
        <a:lstStyle/>
        <a:p>
          <a:r>
            <a:rPr lang="en-US"/>
            <a:t>Define</a:t>
          </a:r>
        </a:p>
      </dgm:t>
    </dgm:pt>
    <dgm:pt modelId="{3496F8DB-C994-43D0-B10D-CC7BE4A777FE}" type="parTrans" cxnId="{2B6F3FBC-AE31-4B03-930E-BBD3C77C5C4B}">
      <dgm:prSet/>
      <dgm:spPr/>
      <dgm:t>
        <a:bodyPr/>
        <a:lstStyle/>
        <a:p>
          <a:endParaRPr lang="en-US"/>
        </a:p>
      </dgm:t>
    </dgm:pt>
    <dgm:pt modelId="{F0D5A927-277A-42C6-BB77-1E78315C6B8A}" type="sibTrans" cxnId="{2B6F3FBC-AE31-4B03-930E-BBD3C77C5C4B}">
      <dgm:prSet/>
      <dgm:spPr/>
      <dgm:t>
        <a:bodyPr/>
        <a:lstStyle/>
        <a:p>
          <a:endParaRPr lang="en-US"/>
        </a:p>
      </dgm:t>
    </dgm:pt>
    <dgm:pt modelId="{12A50C4E-880F-4172-871E-D7956ADB6F56}">
      <dgm:prSet/>
      <dgm:spPr/>
      <dgm:t>
        <a:bodyPr/>
        <a:lstStyle/>
        <a:p>
          <a:r>
            <a:rPr lang="en-US"/>
            <a:t>Define their goals</a:t>
          </a:r>
        </a:p>
      </dgm:t>
    </dgm:pt>
    <dgm:pt modelId="{5E2AD034-0B28-42BB-827C-B831163A49AA}" type="parTrans" cxnId="{D0BD87CF-3AC3-4CB7-B02C-DC9A0C9292BE}">
      <dgm:prSet/>
      <dgm:spPr/>
      <dgm:t>
        <a:bodyPr/>
        <a:lstStyle/>
        <a:p>
          <a:endParaRPr lang="en-US"/>
        </a:p>
      </dgm:t>
    </dgm:pt>
    <dgm:pt modelId="{FA773545-228D-4F95-ADF1-DB08EADCB07E}" type="sibTrans" cxnId="{D0BD87CF-3AC3-4CB7-B02C-DC9A0C9292BE}">
      <dgm:prSet/>
      <dgm:spPr/>
      <dgm:t>
        <a:bodyPr/>
        <a:lstStyle/>
        <a:p>
          <a:endParaRPr lang="en-US"/>
        </a:p>
      </dgm:t>
    </dgm:pt>
    <dgm:pt modelId="{33A3B599-73B5-4118-9A3E-95CB5B7370F2}">
      <dgm:prSet/>
      <dgm:spPr/>
      <dgm:t>
        <a:bodyPr/>
        <a:lstStyle/>
        <a:p>
          <a:r>
            <a:rPr lang="en-US"/>
            <a:t>Create</a:t>
          </a:r>
        </a:p>
      </dgm:t>
    </dgm:pt>
    <dgm:pt modelId="{7F4C925B-D197-4EB4-AC6B-00BC45653CAA}" type="parTrans" cxnId="{5BF8D83F-6B75-43B4-A655-F82B9DAF2443}">
      <dgm:prSet/>
      <dgm:spPr/>
      <dgm:t>
        <a:bodyPr/>
        <a:lstStyle/>
        <a:p>
          <a:endParaRPr lang="en-US"/>
        </a:p>
      </dgm:t>
    </dgm:pt>
    <dgm:pt modelId="{161663B6-22B6-4683-A04C-D3DD8CFC842F}" type="sibTrans" cxnId="{5BF8D83F-6B75-43B4-A655-F82B9DAF2443}">
      <dgm:prSet/>
      <dgm:spPr/>
      <dgm:t>
        <a:bodyPr/>
        <a:lstStyle/>
        <a:p>
          <a:endParaRPr lang="en-US"/>
        </a:p>
      </dgm:t>
    </dgm:pt>
    <dgm:pt modelId="{5DB50BC9-02FE-4D8D-A96F-DA4CA3C21134}">
      <dgm:prSet/>
      <dgm:spPr/>
      <dgm:t>
        <a:bodyPr/>
        <a:lstStyle/>
        <a:p>
          <a:r>
            <a:rPr lang="en-US"/>
            <a:t>Create concrete scenarios</a:t>
          </a:r>
        </a:p>
      </dgm:t>
    </dgm:pt>
    <dgm:pt modelId="{F06A28E8-1CF3-41C0-8241-62A5C6D46B07}" type="parTrans" cxnId="{BFE42F06-F313-41E5-B657-287DF4F85AC1}">
      <dgm:prSet/>
      <dgm:spPr/>
      <dgm:t>
        <a:bodyPr/>
        <a:lstStyle/>
        <a:p>
          <a:endParaRPr lang="en-US"/>
        </a:p>
      </dgm:t>
    </dgm:pt>
    <dgm:pt modelId="{98887665-08B4-4A45-8351-68F158C0A7D6}" type="sibTrans" cxnId="{BFE42F06-F313-41E5-B657-287DF4F85AC1}">
      <dgm:prSet/>
      <dgm:spPr/>
      <dgm:t>
        <a:bodyPr/>
        <a:lstStyle/>
        <a:p>
          <a:endParaRPr lang="en-US"/>
        </a:p>
      </dgm:t>
    </dgm:pt>
    <dgm:pt modelId="{B2EBB69A-1914-43A0-BFE9-7F2BAF928581}">
      <dgm:prSet/>
      <dgm:spPr/>
      <dgm:t>
        <a:bodyPr/>
        <a:lstStyle/>
        <a:p>
          <a:r>
            <a:rPr lang="en-US"/>
            <a:t>Move</a:t>
          </a:r>
        </a:p>
      </dgm:t>
    </dgm:pt>
    <dgm:pt modelId="{E7CE5B8C-5BAF-4DFB-A459-A0A8DE1632E5}" type="parTrans" cxnId="{7A4589E1-C815-4C38-B148-9BB66B405240}">
      <dgm:prSet/>
      <dgm:spPr/>
      <dgm:t>
        <a:bodyPr/>
        <a:lstStyle/>
        <a:p>
          <a:endParaRPr lang="en-US"/>
        </a:p>
      </dgm:t>
    </dgm:pt>
    <dgm:pt modelId="{1E465B15-698A-4C46-823A-D9B9F15A79FB}" type="sibTrans" cxnId="{7A4589E1-C815-4C38-B148-9BB66B405240}">
      <dgm:prSet/>
      <dgm:spPr/>
      <dgm:t>
        <a:bodyPr/>
        <a:lstStyle/>
        <a:p>
          <a:endParaRPr lang="en-US"/>
        </a:p>
      </dgm:t>
    </dgm:pt>
    <dgm:pt modelId="{C881623D-FD6F-45C0-9221-F6F5AE259A4D}">
      <dgm:prSet/>
      <dgm:spPr/>
      <dgm:t>
        <a:bodyPr/>
        <a:lstStyle/>
        <a:p>
          <a:r>
            <a:rPr lang="en-US"/>
            <a:t>Move to a design solution</a:t>
          </a:r>
        </a:p>
      </dgm:t>
    </dgm:pt>
    <dgm:pt modelId="{7F4D309A-42BE-460E-87F3-B5101816ECD9}" type="parTrans" cxnId="{53B33FC1-86A9-4016-A826-E1F5CD2E955A}">
      <dgm:prSet/>
      <dgm:spPr/>
      <dgm:t>
        <a:bodyPr/>
        <a:lstStyle/>
        <a:p>
          <a:endParaRPr lang="en-US"/>
        </a:p>
      </dgm:t>
    </dgm:pt>
    <dgm:pt modelId="{E1C41BF2-62A4-480F-9821-AD459ABDE3F3}" type="sibTrans" cxnId="{53B33FC1-86A9-4016-A826-E1F5CD2E955A}">
      <dgm:prSet/>
      <dgm:spPr/>
      <dgm:t>
        <a:bodyPr/>
        <a:lstStyle/>
        <a:p>
          <a:endParaRPr lang="en-US"/>
        </a:p>
      </dgm:t>
    </dgm:pt>
    <dgm:pt modelId="{7451BB71-7527-A84E-B6EB-A025FCD38C62}" type="pres">
      <dgm:prSet presAssocID="{4D312817-0D0E-4294-BB82-E2535D528A21}" presName="Name0" presStyleCnt="0">
        <dgm:presLayoutVars>
          <dgm:dir/>
          <dgm:animLvl val="lvl"/>
          <dgm:resizeHandles val="exact"/>
        </dgm:presLayoutVars>
      </dgm:prSet>
      <dgm:spPr/>
    </dgm:pt>
    <dgm:pt modelId="{356CE5F2-DC66-0E45-82A9-A8CDC7F505A7}" type="pres">
      <dgm:prSet presAssocID="{B2EBB69A-1914-43A0-BFE9-7F2BAF928581}" presName="boxAndChildren" presStyleCnt="0"/>
      <dgm:spPr/>
    </dgm:pt>
    <dgm:pt modelId="{2609475B-2AB0-2341-BB8F-1DA2838B1C01}" type="pres">
      <dgm:prSet presAssocID="{B2EBB69A-1914-43A0-BFE9-7F2BAF928581}" presName="parentTextBox" presStyleLbl="alignNode1" presStyleIdx="0" presStyleCnt="5"/>
      <dgm:spPr/>
    </dgm:pt>
    <dgm:pt modelId="{9F33A761-1845-5940-8CE4-A663B302B76B}" type="pres">
      <dgm:prSet presAssocID="{B2EBB69A-1914-43A0-BFE9-7F2BAF928581}" presName="descendantBox" presStyleLbl="bgAccFollowNode1" presStyleIdx="0" presStyleCnt="5"/>
      <dgm:spPr/>
    </dgm:pt>
    <dgm:pt modelId="{314F063B-8AFC-1145-BB88-8DD801F1D77C}" type="pres">
      <dgm:prSet presAssocID="{161663B6-22B6-4683-A04C-D3DD8CFC842F}" presName="sp" presStyleCnt="0"/>
      <dgm:spPr/>
    </dgm:pt>
    <dgm:pt modelId="{56935BFA-C49B-0A48-AD92-67EB80DEE4F4}" type="pres">
      <dgm:prSet presAssocID="{33A3B599-73B5-4118-9A3E-95CB5B7370F2}" presName="arrowAndChildren" presStyleCnt="0"/>
      <dgm:spPr/>
    </dgm:pt>
    <dgm:pt modelId="{03AE006D-87FF-1C49-90B2-F512F8C192BB}" type="pres">
      <dgm:prSet presAssocID="{33A3B599-73B5-4118-9A3E-95CB5B7370F2}" presName="parentTextArrow" presStyleLbl="node1" presStyleIdx="0" presStyleCnt="0"/>
      <dgm:spPr/>
    </dgm:pt>
    <dgm:pt modelId="{7AE7222D-0556-D84E-8CF7-49215B2990BD}" type="pres">
      <dgm:prSet presAssocID="{33A3B599-73B5-4118-9A3E-95CB5B7370F2}" presName="arrow" presStyleLbl="alignNode1" presStyleIdx="1" presStyleCnt="5"/>
      <dgm:spPr/>
    </dgm:pt>
    <dgm:pt modelId="{1F67BD4B-AD6C-E043-BEA8-8E5B6A85B59B}" type="pres">
      <dgm:prSet presAssocID="{33A3B599-73B5-4118-9A3E-95CB5B7370F2}" presName="descendantArrow" presStyleLbl="bgAccFollowNode1" presStyleIdx="1" presStyleCnt="5"/>
      <dgm:spPr/>
    </dgm:pt>
    <dgm:pt modelId="{CC08B0B1-E7DD-FC49-847B-8118DDDB167E}" type="pres">
      <dgm:prSet presAssocID="{F0D5A927-277A-42C6-BB77-1E78315C6B8A}" presName="sp" presStyleCnt="0"/>
      <dgm:spPr/>
    </dgm:pt>
    <dgm:pt modelId="{9DDE462F-32FD-7A41-8C14-EA1BEB01CEB5}" type="pres">
      <dgm:prSet presAssocID="{A97C21F2-6DB5-4598-9BCA-F27BB9B53416}" presName="arrowAndChildren" presStyleCnt="0"/>
      <dgm:spPr/>
    </dgm:pt>
    <dgm:pt modelId="{C08A91DA-380D-B64C-9867-FF6D95372B53}" type="pres">
      <dgm:prSet presAssocID="{A97C21F2-6DB5-4598-9BCA-F27BB9B53416}" presName="parentTextArrow" presStyleLbl="node1" presStyleIdx="0" presStyleCnt="0"/>
      <dgm:spPr/>
    </dgm:pt>
    <dgm:pt modelId="{791604A8-0354-2845-948D-5A51FDAAC064}" type="pres">
      <dgm:prSet presAssocID="{A97C21F2-6DB5-4598-9BCA-F27BB9B53416}" presName="arrow" presStyleLbl="alignNode1" presStyleIdx="2" presStyleCnt="5"/>
      <dgm:spPr/>
    </dgm:pt>
    <dgm:pt modelId="{7DCF0A47-00F2-2149-89F5-6118AB3B6A92}" type="pres">
      <dgm:prSet presAssocID="{A97C21F2-6DB5-4598-9BCA-F27BB9B53416}" presName="descendantArrow" presStyleLbl="bgAccFollowNode1" presStyleIdx="2" presStyleCnt="5"/>
      <dgm:spPr/>
    </dgm:pt>
    <dgm:pt modelId="{5DC4982E-E599-FD49-A11B-0D5D85EA281E}" type="pres">
      <dgm:prSet presAssocID="{F545C674-36D8-4FFD-BAFE-E1BB3A051504}" presName="sp" presStyleCnt="0"/>
      <dgm:spPr/>
    </dgm:pt>
    <dgm:pt modelId="{1A73DF5E-2646-4449-838A-E090CBAAB6E4}" type="pres">
      <dgm:prSet presAssocID="{FFF3911E-9C82-4AF8-ACE0-BEBC88C84962}" presName="arrowAndChildren" presStyleCnt="0"/>
      <dgm:spPr/>
    </dgm:pt>
    <dgm:pt modelId="{040E8F66-7FA0-BA4E-AD2A-5104975E7ECB}" type="pres">
      <dgm:prSet presAssocID="{FFF3911E-9C82-4AF8-ACE0-BEBC88C84962}" presName="parentTextArrow" presStyleLbl="node1" presStyleIdx="0" presStyleCnt="0"/>
      <dgm:spPr/>
    </dgm:pt>
    <dgm:pt modelId="{FE4F8135-190E-2645-9520-9E8FCDD20DC7}" type="pres">
      <dgm:prSet presAssocID="{FFF3911E-9C82-4AF8-ACE0-BEBC88C84962}" presName="arrow" presStyleLbl="alignNode1" presStyleIdx="3" presStyleCnt="5"/>
      <dgm:spPr/>
    </dgm:pt>
    <dgm:pt modelId="{EA10E852-C6F9-7F47-8664-3D6338103B91}" type="pres">
      <dgm:prSet presAssocID="{FFF3911E-9C82-4AF8-ACE0-BEBC88C84962}" presName="descendantArrow" presStyleLbl="bgAccFollowNode1" presStyleIdx="3" presStyleCnt="5"/>
      <dgm:spPr/>
    </dgm:pt>
    <dgm:pt modelId="{FDE6677D-626A-734C-B334-7F4529B62AEC}" type="pres">
      <dgm:prSet presAssocID="{83E3E271-2EA1-449E-8E56-DD7229D3C24E}" presName="sp" presStyleCnt="0"/>
      <dgm:spPr/>
    </dgm:pt>
    <dgm:pt modelId="{3A69ED3B-F870-4045-BEF2-5FF58D2F74C1}" type="pres">
      <dgm:prSet presAssocID="{3F5B2D96-52A9-48A1-A523-2D06D729052E}" presName="arrowAndChildren" presStyleCnt="0"/>
      <dgm:spPr/>
    </dgm:pt>
    <dgm:pt modelId="{0F6F1370-0F30-8345-9118-F8283E06DB56}" type="pres">
      <dgm:prSet presAssocID="{3F5B2D96-52A9-48A1-A523-2D06D729052E}" presName="parentTextArrow" presStyleLbl="node1" presStyleIdx="0" presStyleCnt="0"/>
      <dgm:spPr/>
    </dgm:pt>
    <dgm:pt modelId="{DFB76280-C55A-2844-BC00-178DF55E610B}" type="pres">
      <dgm:prSet presAssocID="{3F5B2D96-52A9-48A1-A523-2D06D729052E}" presName="arrow" presStyleLbl="alignNode1" presStyleIdx="4" presStyleCnt="5"/>
      <dgm:spPr/>
    </dgm:pt>
    <dgm:pt modelId="{0C83ACFD-66BB-2B44-9E48-9C0F82789EA0}" type="pres">
      <dgm:prSet presAssocID="{3F5B2D96-52A9-48A1-A523-2D06D729052E}" presName="descendantArrow" presStyleLbl="bgAccFollowNode1" presStyleIdx="4" presStyleCnt="5"/>
      <dgm:spPr/>
    </dgm:pt>
  </dgm:ptLst>
  <dgm:cxnLst>
    <dgm:cxn modelId="{A494F103-64D7-A34D-AE2A-726311170F4C}" type="presOf" srcId="{B2EBB69A-1914-43A0-BFE9-7F2BAF928581}" destId="{2609475B-2AB0-2341-BB8F-1DA2838B1C01}" srcOrd="0" destOrd="0" presId="urn:microsoft.com/office/officeart/2016/7/layout/VerticalDownArrowProcess"/>
    <dgm:cxn modelId="{BFE42F06-F313-41E5-B657-287DF4F85AC1}" srcId="{33A3B599-73B5-4118-9A3E-95CB5B7370F2}" destId="{5DB50BC9-02FE-4D8D-A96F-DA4CA3C21134}" srcOrd="0" destOrd="0" parTransId="{F06A28E8-1CF3-41C0-8241-62A5C6D46B07}" sibTransId="{98887665-08B4-4A45-8351-68F158C0A7D6}"/>
    <dgm:cxn modelId="{1F654A13-9341-6F44-A2DE-79D62F1C227D}" type="presOf" srcId="{3F5B2D96-52A9-48A1-A523-2D06D729052E}" destId="{DFB76280-C55A-2844-BC00-178DF55E610B}" srcOrd="1" destOrd="0" presId="urn:microsoft.com/office/officeart/2016/7/layout/VerticalDownArrowProcess"/>
    <dgm:cxn modelId="{0C2A1D31-0B7B-3540-9F4E-3EBDC19AC259}" type="presOf" srcId="{A97C21F2-6DB5-4598-9BCA-F27BB9B53416}" destId="{791604A8-0354-2845-948D-5A51FDAAC064}" srcOrd="1" destOrd="0" presId="urn:microsoft.com/office/officeart/2016/7/layout/VerticalDownArrowProcess"/>
    <dgm:cxn modelId="{F89BDA36-6501-5940-92FC-2DE564005055}" type="presOf" srcId="{3F5B2D96-52A9-48A1-A523-2D06D729052E}" destId="{0F6F1370-0F30-8345-9118-F8283E06DB56}" srcOrd="0" destOrd="0" presId="urn:microsoft.com/office/officeart/2016/7/layout/VerticalDownArrowProcess"/>
    <dgm:cxn modelId="{5BF8D83F-6B75-43B4-A655-F82B9DAF2443}" srcId="{4D312817-0D0E-4294-BB82-E2535D528A21}" destId="{33A3B599-73B5-4118-9A3E-95CB5B7370F2}" srcOrd="3" destOrd="0" parTransId="{7F4C925B-D197-4EB4-AC6B-00BC45653CAA}" sibTransId="{161663B6-22B6-4683-A04C-D3DD8CFC842F}"/>
    <dgm:cxn modelId="{0194C441-3EF7-4AC7-A73A-9B16E2FC05EF}" srcId="{3F5B2D96-52A9-48A1-A523-2D06D729052E}" destId="{99CBC2DF-ACD0-46D6-8D17-23AF7E5AB7F5}" srcOrd="0" destOrd="0" parTransId="{E4A6CAA3-3E75-4354-8F65-334B7DFD279F}" sibTransId="{9ADEFA57-5B9F-401C-B1A1-3781366E5A71}"/>
    <dgm:cxn modelId="{3D864B52-76C5-1542-B82C-628EF7045D73}" type="presOf" srcId="{FFF3911E-9C82-4AF8-ACE0-BEBC88C84962}" destId="{040E8F66-7FA0-BA4E-AD2A-5104975E7ECB}" srcOrd="0" destOrd="0" presId="urn:microsoft.com/office/officeart/2016/7/layout/VerticalDownArrowProcess"/>
    <dgm:cxn modelId="{4C653D53-93F5-8241-8106-1A2B3F752E0F}" type="presOf" srcId="{5DB50BC9-02FE-4D8D-A96F-DA4CA3C21134}" destId="{1F67BD4B-AD6C-E043-BEA8-8E5B6A85B59B}" srcOrd="0" destOrd="0" presId="urn:microsoft.com/office/officeart/2016/7/layout/VerticalDownArrowProcess"/>
    <dgm:cxn modelId="{EC431A55-628E-9A49-B41C-6826C9B87587}" type="presOf" srcId="{645FC5D6-43A1-4059-B8A8-B69CE8A7ACEE}" destId="{EA10E852-C6F9-7F47-8664-3D6338103B91}" srcOrd="0" destOrd="0" presId="urn:microsoft.com/office/officeart/2016/7/layout/VerticalDownArrowProcess"/>
    <dgm:cxn modelId="{B220257C-87A9-4F42-8765-810874D243F6}" srcId="{4D312817-0D0E-4294-BB82-E2535D528A21}" destId="{FFF3911E-9C82-4AF8-ACE0-BEBC88C84962}" srcOrd="1" destOrd="0" parTransId="{D2C3D8F7-9CD1-433E-8155-44113722ECCF}" sibTransId="{F545C674-36D8-4FFD-BAFE-E1BB3A051504}"/>
    <dgm:cxn modelId="{4ED2A583-90F3-4FC1-8E1A-C13BE102C738}" srcId="{FFF3911E-9C82-4AF8-ACE0-BEBC88C84962}" destId="{645FC5D6-43A1-4059-B8A8-B69CE8A7ACEE}" srcOrd="0" destOrd="0" parTransId="{E483C01E-6696-4737-BEA5-3D01BF6D2B13}" sibTransId="{BD5ED66B-FD07-44ED-AF44-D98C47FE2F69}"/>
    <dgm:cxn modelId="{B546E884-8397-3D4B-B409-9CA8BF2C7F96}" type="presOf" srcId="{FFF3911E-9C82-4AF8-ACE0-BEBC88C84962}" destId="{FE4F8135-190E-2645-9520-9E8FCDD20DC7}" srcOrd="1" destOrd="0" presId="urn:microsoft.com/office/officeart/2016/7/layout/VerticalDownArrowProcess"/>
    <dgm:cxn modelId="{1E52528B-78D0-4CDB-B064-3DF5985DC4F8}" srcId="{4D312817-0D0E-4294-BB82-E2535D528A21}" destId="{3F5B2D96-52A9-48A1-A523-2D06D729052E}" srcOrd="0" destOrd="0" parTransId="{5DF4BBC2-F800-47C9-AFD7-6870EF85C1DE}" sibTransId="{83E3E271-2EA1-449E-8E56-DD7229D3C24E}"/>
    <dgm:cxn modelId="{A771AD91-CE1B-274C-A105-3A002DAF37FD}" type="presOf" srcId="{12A50C4E-880F-4172-871E-D7956ADB6F56}" destId="{7DCF0A47-00F2-2149-89F5-6118AB3B6A92}" srcOrd="0" destOrd="0" presId="urn:microsoft.com/office/officeart/2016/7/layout/VerticalDownArrowProcess"/>
    <dgm:cxn modelId="{24500592-00CF-984F-B2DF-CBEA4413503D}" type="presOf" srcId="{99CBC2DF-ACD0-46D6-8D17-23AF7E5AB7F5}" destId="{0C83ACFD-66BB-2B44-9E48-9C0F82789EA0}" srcOrd="0" destOrd="0" presId="urn:microsoft.com/office/officeart/2016/7/layout/VerticalDownArrowProcess"/>
    <dgm:cxn modelId="{A45F7EA5-BD61-EC4F-A7B3-D3CB6CF804DB}" type="presOf" srcId="{33A3B599-73B5-4118-9A3E-95CB5B7370F2}" destId="{7AE7222D-0556-D84E-8CF7-49215B2990BD}" srcOrd="1" destOrd="0" presId="urn:microsoft.com/office/officeart/2016/7/layout/VerticalDownArrowProcess"/>
    <dgm:cxn modelId="{866C06A8-89D2-C24E-89AE-11697C892F39}" type="presOf" srcId="{A97C21F2-6DB5-4598-9BCA-F27BB9B53416}" destId="{C08A91DA-380D-B64C-9867-FF6D95372B53}" srcOrd="0" destOrd="0" presId="urn:microsoft.com/office/officeart/2016/7/layout/VerticalDownArrowProcess"/>
    <dgm:cxn modelId="{1591FAA9-F6BE-D549-B1CE-A6300CB1DDFF}" type="presOf" srcId="{4D312817-0D0E-4294-BB82-E2535D528A21}" destId="{7451BB71-7527-A84E-B6EB-A025FCD38C62}" srcOrd="0" destOrd="0" presId="urn:microsoft.com/office/officeart/2016/7/layout/VerticalDownArrowProcess"/>
    <dgm:cxn modelId="{2B6F3FBC-AE31-4B03-930E-BBD3C77C5C4B}" srcId="{4D312817-0D0E-4294-BB82-E2535D528A21}" destId="{A97C21F2-6DB5-4598-9BCA-F27BB9B53416}" srcOrd="2" destOrd="0" parTransId="{3496F8DB-C994-43D0-B10D-CC7BE4A777FE}" sibTransId="{F0D5A927-277A-42C6-BB77-1E78315C6B8A}"/>
    <dgm:cxn modelId="{53B33FC1-86A9-4016-A826-E1F5CD2E955A}" srcId="{B2EBB69A-1914-43A0-BFE9-7F2BAF928581}" destId="{C881623D-FD6F-45C0-9221-F6F5AE259A4D}" srcOrd="0" destOrd="0" parTransId="{7F4D309A-42BE-460E-87F3-B5101816ECD9}" sibTransId="{E1C41BF2-62A4-480F-9821-AD459ABDE3F3}"/>
    <dgm:cxn modelId="{3A1E2ECB-F5B3-0B49-BCA0-186E279E80BA}" type="presOf" srcId="{C881623D-FD6F-45C0-9221-F6F5AE259A4D}" destId="{9F33A761-1845-5940-8CE4-A663B302B76B}" srcOrd="0" destOrd="0" presId="urn:microsoft.com/office/officeart/2016/7/layout/VerticalDownArrowProcess"/>
    <dgm:cxn modelId="{D0BD87CF-3AC3-4CB7-B02C-DC9A0C9292BE}" srcId="{A97C21F2-6DB5-4598-9BCA-F27BB9B53416}" destId="{12A50C4E-880F-4172-871E-D7956ADB6F56}" srcOrd="0" destOrd="0" parTransId="{5E2AD034-0B28-42BB-827C-B831163A49AA}" sibTransId="{FA773545-228D-4F95-ADF1-DB08EADCB07E}"/>
    <dgm:cxn modelId="{13FC26DC-9BCB-2847-90C2-8D784F36C333}" type="presOf" srcId="{33A3B599-73B5-4118-9A3E-95CB5B7370F2}" destId="{03AE006D-87FF-1C49-90B2-F512F8C192BB}" srcOrd="0" destOrd="0" presId="urn:microsoft.com/office/officeart/2016/7/layout/VerticalDownArrowProcess"/>
    <dgm:cxn modelId="{7A4589E1-C815-4C38-B148-9BB66B405240}" srcId="{4D312817-0D0E-4294-BB82-E2535D528A21}" destId="{B2EBB69A-1914-43A0-BFE9-7F2BAF928581}" srcOrd="4" destOrd="0" parTransId="{E7CE5B8C-5BAF-4DFB-A459-A0A8DE1632E5}" sibTransId="{1E465B15-698A-4C46-823A-D9B9F15A79FB}"/>
    <dgm:cxn modelId="{060673AD-CAAC-8544-B21B-49421B215C4F}" type="presParOf" srcId="{7451BB71-7527-A84E-B6EB-A025FCD38C62}" destId="{356CE5F2-DC66-0E45-82A9-A8CDC7F505A7}" srcOrd="0" destOrd="0" presId="urn:microsoft.com/office/officeart/2016/7/layout/VerticalDownArrowProcess"/>
    <dgm:cxn modelId="{8F5BDCA0-C8E4-5D44-8268-06F5BDB1096E}" type="presParOf" srcId="{356CE5F2-DC66-0E45-82A9-A8CDC7F505A7}" destId="{2609475B-2AB0-2341-BB8F-1DA2838B1C01}" srcOrd="0" destOrd="0" presId="urn:microsoft.com/office/officeart/2016/7/layout/VerticalDownArrowProcess"/>
    <dgm:cxn modelId="{E6505A36-8A5A-D94C-A727-A48345C53368}" type="presParOf" srcId="{356CE5F2-DC66-0E45-82A9-A8CDC7F505A7}" destId="{9F33A761-1845-5940-8CE4-A663B302B76B}" srcOrd="1" destOrd="0" presId="urn:microsoft.com/office/officeart/2016/7/layout/VerticalDownArrowProcess"/>
    <dgm:cxn modelId="{37F6479F-AD2E-A140-92D9-AC7B1600296E}" type="presParOf" srcId="{7451BB71-7527-A84E-B6EB-A025FCD38C62}" destId="{314F063B-8AFC-1145-BB88-8DD801F1D77C}" srcOrd="1" destOrd="0" presId="urn:microsoft.com/office/officeart/2016/7/layout/VerticalDownArrowProcess"/>
    <dgm:cxn modelId="{C2689C39-ED49-FC4E-B4B9-B515437038B9}" type="presParOf" srcId="{7451BB71-7527-A84E-B6EB-A025FCD38C62}" destId="{56935BFA-C49B-0A48-AD92-67EB80DEE4F4}" srcOrd="2" destOrd="0" presId="urn:microsoft.com/office/officeart/2016/7/layout/VerticalDownArrowProcess"/>
    <dgm:cxn modelId="{3123C1A6-B5DE-2349-9B81-8883995AB51F}" type="presParOf" srcId="{56935BFA-C49B-0A48-AD92-67EB80DEE4F4}" destId="{03AE006D-87FF-1C49-90B2-F512F8C192BB}" srcOrd="0" destOrd="0" presId="urn:microsoft.com/office/officeart/2016/7/layout/VerticalDownArrowProcess"/>
    <dgm:cxn modelId="{758258CB-4A89-8F4E-A73D-EBE49D3D0A12}" type="presParOf" srcId="{56935BFA-C49B-0A48-AD92-67EB80DEE4F4}" destId="{7AE7222D-0556-D84E-8CF7-49215B2990BD}" srcOrd="1" destOrd="0" presId="urn:microsoft.com/office/officeart/2016/7/layout/VerticalDownArrowProcess"/>
    <dgm:cxn modelId="{1341C1ED-D629-CC43-BC23-2EF2B26B104B}" type="presParOf" srcId="{56935BFA-C49B-0A48-AD92-67EB80DEE4F4}" destId="{1F67BD4B-AD6C-E043-BEA8-8E5B6A85B59B}" srcOrd="2" destOrd="0" presId="urn:microsoft.com/office/officeart/2016/7/layout/VerticalDownArrowProcess"/>
    <dgm:cxn modelId="{E19CE25C-147C-E242-8876-F05EB9B6F010}" type="presParOf" srcId="{7451BB71-7527-A84E-B6EB-A025FCD38C62}" destId="{CC08B0B1-E7DD-FC49-847B-8118DDDB167E}" srcOrd="3" destOrd="0" presId="urn:microsoft.com/office/officeart/2016/7/layout/VerticalDownArrowProcess"/>
    <dgm:cxn modelId="{1AFBFFF5-F0CD-E24D-9DA1-FDFB75BD933F}" type="presParOf" srcId="{7451BB71-7527-A84E-B6EB-A025FCD38C62}" destId="{9DDE462F-32FD-7A41-8C14-EA1BEB01CEB5}" srcOrd="4" destOrd="0" presId="urn:microsoft.com/office/officeart/2016/7/layout/VerticalDownArrowProcess"/>
    <dgm:cxn modelId="{BDA8DF83-F92C-3D49-A75D-D2E7CE317C7D}" type="presParOf" srcId="{9DDE462F-32FD-7A41-8C14-EA1BEB01CEB5}" destId="{C08A91DA-380D-B64C-9867-FF6D95372B53}" srcOrd="0" destOrd="0" presId="urn:microsoft.com/office/officeart/2016/7/layout/VerticalDownArrowProcess"/>
    <dgm:cxn modelId="{7104B5BC-DF36-8249-AD56-0B0E3F89ADC1}" type="presParOf" srcId="{9DDE462F-32FD-7A41-8C14-EA1BEB01CEB5}" destId="{791604A8-0354-2845-948D-5A51FDAAC064}" srcOrd="1" destOrd="0" presId="urn:microsoft.com/office/officeart/2016/7/layout/VerticalDownArrowProcess"/>
    <dgm:cxn modelId="{18C5C1DF-53BA-504F-9F41-E1D5CA74CF13}" type="presParOf" srcId="{9DDE462F-32FD-7A41-8C14-EA1BEB01CEB5}" destId="{7DCF0A47-00F2-2149-89F5-6118AB3B6A92}" srcOrd="2" destOrd="0" presId="urn:microsoft.com/office/officeart/2016/7/layout/VerticalDownArrowProcess"/>
    <dgm:cxn modelId="{4403795F-F2A1-0D48-A665-10B3B39D9239}" type="presParOf" srcId="{7451BB71-7527-A84E-B6EB-A025FCD38C62}" destId="{5DC4982E-E599-FD49-A11B-0D5D85EA281E}" srcOrd="5" destOrd="0" presId="urn:microsoft.com/office/officeart/2016/7/layout/VerticalDownArrowProcess"/>
    <dgm:cxn modelId="{74C790A3-2CA5-2245-8286-83FD59C9C6CE}" type="presParOf" srcId="{7451BB71-7527-A84E-B6EB-A025FCD38C62}" destId="{1A73DF5E-2646-4449-838A-E090CBAAB6E4}" srcOrd="6" destOrd="0" presId="urn:microsoft.com/office/officeart/2016/7/layout/VerticalDownArrowProcess"/>
    <dgm:cxn modelId="{AB53A089-4BD2-894A-B769-288E4302D686}" type="presParOf" srcId="{1A73DF5E-2646-4449-838A-E090CBAAB6E4}" destId="{040E8F66-7FA0-BA4E-AD2A-5104975E7ECB}" srcOrd="0" destOrd="0" presId="urn:microsoft.com/office/officeart/2016/7/layout/VerticalDownArrowProcess"/>
    <dgm:cxn modelId="{AE424961-2584-0746-AEBE-9B95218167CA}" type="presParOf" srcId="{1A73DF5E-2646-4449-838A-E090CBAAB6E4}" destId="{FE4F8135-190E-2645-9520-9E8FCDD20DC7}" srcOrd="1" destOrd="0" presId="urn:microsoft.com/office/officeart/2016/7/layout/VerticalDownArrowProcess"/>
    <dgm:cxn modelId="{309224C8-0D7B-284D-BC6C-7C620954C355}" type="presParOf" srcId="{1A73DF5E-2646-4449-838A-E090CBAAB6E4}" destId="{EA10E852-C6F9-7F47-8664-3D6338103B91}" srcOrd="2" destOrd="0" presId="urn:microsoft.com/office/officeart/2016/7/layout/VerticalDownArrowProcess"/>
    <dgm:cxn modelId="{F7E20F0F-0398-9A4C-B232-99069EE91013}" type="presParOf" srcId="{7451BB71-7527-A84E-B6EB-A025FCD38C62}" destId="{FDE6677D-626A-734C-B334-7F4529B62AEC}" srcOrd="7" destOrd="0" presId="urn:microsoft.com/office/officeart/2016/7/layout/VerticalDownArrowProcess"/>
    <dgm:cxn modelId="{28B5D43D-6B5D-1540-8410-599C30C65E91}" type="presParOf" srcId="{7451BB71-7527-A84E-B6EB-A025FCD38C62}" destId="{3A69ED3B-F870-4045-BEF2-5FF58D2F74C1}" srcOrd="8" destOrd="0" presId="urn:microsoft.com/office/officeart/2016/7/layout/VerticalDownArrowProcess"/>
    <dgm:cxn modelId="{0236B5DA-D287-6342-8509-7969F9E71746}" type="presParOf" srcId="{3A69ED3B-F870-4045-BEF2-5FF58D2F74C1}" destId="{0F6F1370-0F30-8345-9118-F8283E06DB56}" srcOrd="0" destOrd="0" presId="urn:microsoft.com/office/officeart/2016/7/layout/VerticalDownArrowProcess"/>
    <dgm:cxn modelId="{1DA52022-39B1-F240-A1A2-49B018065E8F}" type="presParOf" srcId="{3A69ED3B-F870-4045-BEF2-5FF58D2F74C1}" destId="{DFB76280-C55A-2844-BC00-178DF55E610B}" srcOrd="1" destOrd="0" presId="urn:microsoft.com/office/officeart/2016/7/layout/VerticalDownArrowProcess"/>
    <dgm:cxn modelId="{7ACB7D50-C026-3845-B34F-F90DF9EC0F2A}" type="presParOf" srcId="{3A69ED3B-F870-4045-BEF2-5FF58D2F74C1}" destId="{0C83ACFD-66BB-2B44-9E48-9C0F82789EA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762F4B-C36C-4FBA-8D77-C0F208FC0F74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975B6461-D6E3-4922-8AEB-EAF6BE07A5D9}">
      <dgm:prSet/>
      <dgm:spPr/>
      <dgm:t>
        <a:bodyPr/>
        <a:lstStyle/>
        <a:p>
          <a:r>
            <a:rPr lang="en-US"/>
            <a:t>In increasing order of complexity:</a:t>
          </a:r>
        </a:p>
      </dgm:t>
    </dgm:pt>
    <dgm:pt modelId="{69A416DA-0581-4368-BC6B-1FECF4C29C5C}" type="parTrans" cxnId="{CF50E409-4E16-48AF-885D-BE542D9D3686}">
      <dgm:prSet/>
      <dgm:spPr/>
      <dgm:t>
        <a:bodyPr/>
        <a:lstStyle/>
        <a:p>
          <a:endParaRPr lang="en-US"/>
        </a:p>
      </dgm:t>
    </dgm:pt>
    <dgm:pt modelId="{5502B986-0845-4F6E-B854-84E11F816EAF}" type="sibTrans" cxnId="{CF50E409-4E16-48AF-885D-BE542D9D3686}">
      <dgm:prSet/>
      <dgm:spPr/>
      <dgm:t>
        <a:bodyPr/>
        <a:lstStyle/>
        <a:p>
          <a:endParaRPr lang="en-US"/>
        </a:p>
      </dgm:t>
    </dgm:pt>
    <dgm:pt modelId="{1426EB4F-B495-40A8-99DB-FC404386281A}">
      <dgm:prSet/>
      <dgm:spPr/>
      <dgm:t>
        <a:bodyPr/>
        <a:lstStyle/>
        <a:p>
          <a:r>
            <a:rPr lang="en-US" b="1"/>
            <a:t>Verbal Prototypes</a:t>
          </a:r>
          <a:r>
            <a:rPr lang="en-US"/>
            <a:t>: textual description of choices and results.</a:t>
          </a:r>
        </a:p>
      </dgm:t>
    </dgm:pt>
    <dgm:pt modelId="{E755D123-5590-4E2E-8A1F-85E84ED75B83}" type="parTrans" cxnId="{63B63570-10E5-4777-A053-A64562BC7EE8}">
      <dgm:prSet/>
      <dgm:spPr/>
      <dgm:t>
        <a:bodyPr/>
        <a:lstStyle/>
        <a:p>
          <a:endParaRPr lang="en-US"/>
        </a:p>
      </dgm:t>
    </dgm:pt>
    <dgm:pt modelId="{313592BF-0920-4F67-A386-ABF2E3A06E6A}" type="sibTrans" cxnId="{63B63570-10E5-4777-A053-A64562BC7EE8}">
      <dgm:prSet/>
      <dgm:spPr/>
      <dgm:t>
        <a:bodyPr/>
        <a:lstStyle/>
        <a:p>
          <a:endParaRPr lang="en-US"/>
        </a:p>
      </dgm:t>
    </dgm:pt>
    <dgm:pt modelId="{6411C433-3142-41A7-B4A6-EB1962BF96A3}">
      <dgm:prSet/>
      <dgm:spPr/>
      <dgm:t>
        <a:bodyPr/>
        <a:lstStyle/>
        <a:p>
          <a:r>
            <a:rPr lang="en-US" b="1"/>
            <a:t>Paper Prototypes</a:t>
          </a:r>
          <a:r>
            <a:rPr lang="en-US"/>
            <a:t>:</a:t>
          </a:r>
        </a:p>
      </dgm:t>
    </dgm:pt>
    <dgm:pt modelId="{2147BB0E-707C-43BF-B8F0-DC26CA7BD8EB}" type="parTrans" cxnId="{993BA9C5-2F3E-4298-AD32-39767F646830}">
      <dgm:prSet/>
      <dgm:spPr/>
      <dgm:t>
        <a:bodyPr/>
        <a:lstStyle/>
        <a:p>
          <a:endParaRPr lang="en-US"/>
        </a:p>
      </dgm:t>
    </dgm:pt>
    <dgm:pt modelId="{463966B0-7BA6-4A93-BA27-011C541CAD05}" type="sibTrans" cxnId="{993BA9C5-2F3E-4298-AD32-39767F646830}">
      <dgm:prSet/>
      <dgm:spPr/>
      <dgm:t>
        <a:bodyPr/>
        <a:lstStyle/>
        <a:p>
          <a:endParaRPr lang="en-US"/>
        </a:p>
      </dgm:t>
    </dgm:pt>
    <dgm:pt modelId="{6D38B509-6E97-4319-B6D8-734DDF16A368}">
      <dgm:prSet/>
      <dgm:spPr/>
      <dgm:t>
        <a:bodyPr/>
        <a:lstStyle/>
        <a:p>
          <a:r>
            <a:rPr lang="en-US"/>
            <a:t>Low-Fidelity: hand-drawn sketches.</a:t>
          </a:r>
        </a:p>
      </dgm:t>
    </dgm:pt>
    <dgm:pt modelId="{8F41944A-9125-4626-B3AA-873102C09449}" type="parTrans" cxnId="{36920B07-E85D-41EA-A8A4-3D16CAC03EEA}">
      <dgm:prSet/>
      <dgm:spPr/>
      <dgm:t>
        <a:bodyPr/>
        <a:lstStyle/>
        <a:p>
          <a:endParaRPr lang="en-US"/>
        </a:p>
      </dgm:t>
    </dgm:pt>
    <dgm:pt modelId="{70A830CC-470A-42A9-AEB8-0EAD124BFCF7}" type="sibTrans" cxnId="{36920B07-E85D-41EA-A8A4-3D16CAC03EEA}">
      <dgm:prSet/>
      <dgm:spPr/>
      <dgm:t>
        <a:bodyPr/>
        <a:lstStyle/>
        <a:p>
          <a:endParaRPr lang="en-US"/>
        </a:p>
      </dgm:t>
    </dgm:pt>
    <dgm:pt modelId="{3891F84B-FE0A-4DB6-911C-62BC5AA50BA8}">
      <dgm:prSet/>
      <dgm:spPr/>
      <dgm:t>
        <a:bodyPr/>
        <a:lstStyle/>
        <a:p>
          <a:r>
            <a:rPr lang="en-US"/>
            <a:t>High-Fidelity: more elaborate printouts.</a:t>
          </a:r>
        </a:p>
      </dgm:t>
    </dgm:pt>
    <dgm:pt modelId="{DE606CFC-DC2F-4E7B-8C4C-6A79B80D8E7D}" type="parTrans" cxnId="{9CE63513-1E54-4902-AC0E-D36879C95CB2}">
      <dgm:prSet/>
      <dgm:spPr/>
      <dgm:t>
        <a:bodyPr/>
        <a:lstStyle/>
        <a:p>
          <a:endParaRPr lang="en-US"/>
        </a:p>
      </dgm:t>
    </dgm:pt>
    <dgm:pt modelId="{BFFD43ED-AA4B-4F57-A6BD-FFBA49454E01}" type="sibTrans" cxnId="{9CE63513-1E54-4902-AC0E-D36879C95CB2}">
      <dgm:prSet/>
      <dgm:spPr/>
      <dgm:t>
        <a:bodyPr/>
        <a:lstStyle/>
        <a:p>
          <a:endParaRPr lang="en-US"/>
        </a:p>
      </dgm:t>
    </dgm:pt>
    <dgm:pt modelId="{C7CABC6E-76BD-449E-AB4E-4EFC654AF9E7}">
      <dgm:prSet/>
      <dgm:spPr/>
      <dgm:t>
        <a:bodyPr/>
        <a:lstStyle/>
        <a:p>
          <a:r>
            <a:rPr lang="en-US" b="1"/>
            <a:t>Interactive Sketches</a:t>
          </a:r>
          <a:r>
            <a:rPr lang="en-US"/>
            <a:t>: interactive composition of hand-drawn sketches.</a:t>
          </a:r>
        </a:p>
      </dgm:t>
    </dgm:pt>
    <dgm:pt modelId="{11634EB0-E93F-4E79-85CB-05DFE9D4790C}" type="parTrans" cxnId="{14BA141A-3E36-4C83-93A9-1A3174A7DD64}">
      <dgm:prSet/>
      <dgm:spPr/>
      <dgm:t>
        <a:bodyPr/>
        <a:lstStyle/>
        <a:p>
          <a:endParaRPr lang="en-US"/>
        </a:p>
      </dgm:t>
    </dgm:pt>
    <dgm:pt modelId="{5777AF72-A102-4FC4-A89F-97A9F1CD7A85}" type="sibTrans" cxnId="{14BA141A-3E36-4C83-93A9-1A3174A7DD64}">
      <dgm:prSet/>
      <dgm:spPr/>
      <dgm:t>
        <a:bodyPr/>
        <a:lstStyle/>
        <a:p>
          <a:endParaRPr lang="en-US"/>
        </a:p>
      </dgm:t>
    </dgm:pt>
    <dgm:pt modelId="{03DF4E39-421D-46DB-81C5-44770D0BD88D}">
      <dgm:prSet/>
      <dgm:spPr/>
      <dgm:t>
        <a:bodyPr/>
        <a:lstStyle/>
        <a:p>
          <a:r>
            <a:rPr lang="en-US" b="1"/>
            <a:t>Working Prototypes</a:t>
          </a:r>
          <a:r>
            <a:rPr lang="en-US"/>
            <a:t>: interactive, skeleton implementation.</a:t>
          </a:r>
        </a:p>
      </dgm:t>
    </dgm:pt>
    <dgm:pt modelId="{6625AFA0-A982-4A98-8EBF-8CE960EAEC0A}" type="parTrans" cxnId="{E4909C35-C15A-4ED0-A6AF-C2CA669A90EA}">
      <dgm:prSet/>
      <dgm:spPr/>
      <dgm:t>
        <a:bodyPr/>
        <a:lstStyle/>
        <a:p>
          <a:endParaRPr lang="en-US"/>
        </a:p>
      </dgm:t>
    </dgm:pt>
    <dgm:pt modelId="{2CB32C6C-D1B4-4851-85E0-70A088669509}" type="sibTrans" cxnId="{E4909C35-C15A-4ED0-A6AF-C2CA669A90EA}">
      <dgm:prSet/>
      <dgm:spPr/>
      <dgm:t>
        <a:bodyPr/>
        <a:lstStyle/>
        <a:p>
          <a:endParaRPr lang="en-US"/>
        </a:p>
      </dgm:t>
    </dgm:pt>
    <dgm:pt modelId="{AB841A3B-32C3-4EE6-B102-6CA839CCC2CB}">
      <dgm:prSet/>
      <dgm:spPr/>
      <dgm:t>
        <a:bodyPr/>
        <a:lstStyle/>
        <a:p>
          <a:r>
            <a:rPr lang="en-US"/>
            <a:t>Then, throw prototypes away and implement final design.</a:t>
          </a:r>
        </a:p>
      </dgm:t>
    </dgm:pt>
    <dgm:pt modelId="{32F2A760-8894-4180-9EF1-728E7F9F4E7A}" type="parTrans" cxnId="{9A705C93-6F27-41F8-BD7F-320DADC6DA64}">
      <dgm:prSet/>
      <dgm:spPr/>
      <dgm:t>
        <a:bodyPr/>
        <a:lstStyle/>
        <a:p>
          <a:endParaRPr lang="en-US"/>
        </a:p>
      </dgm:t>
    </dgm:pt>
    <dgm:pt modelId="{3F05423D-5F2D-4A4A-B876-A4CC1B631AD8}" type="sibTrans" cxnId="{9A705C93-6F27-41F8-BD7F-320DADC6DA64}">
      <dgm:prSet/>
      <dgm:spPr/>
      <dgm:t>
        <a:bodyPr/>
        <a:lstStyle/>
        <a:p>
          <a:endParaRPr lang="en-US"/>
        </a:p>
      </dgm:t>
    </dgm:pt>
    <dgm:pt modelId="{F7BAA78F-9C41-8A47-B4BD-9B44326D8D47}" type="pres">
      <dgm:prSet presAssocID="{6B762F4B-C36C-4FBA-8D77-C0F208FC0F74}" presName="linear" presStyleCnt="0">
        <dgm:presLayoutVars>
          <dgm:animLvl val="lvl"/>
          <dgm:resizeHandles val="exact"/>
        </dgm:presLayoutVars>
      </dgm:prSet>
      <dgm:spPr/>
    </dgm:pt>
    <dgm:pt modelId="{9C609303-2DC9-3441-B4EE-A103ED4C7EE3}" type="pres">
      <dgm:prSet presAssocID="{975B6461-D6E3-4922-8AEB-EAF6BE07A5D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CC52505-23F0-EA4F-82CA-F7D04BE43E8B}" type="pres">
      <dgm:prSet presAssocID="{975B6461-D6E3-4922-8AEB-EAF6BE07A5D9}" presName="childText" presStyleLbl="revTx" presStyleIdx="0" presStyleCnt="1">
        <dgm:presLayoutVars>
          <dgm:bulletEnabled val="1"/>
        </dgm:presLayoutVars>
      </dgm:prSet>
      <dgm:spPr/>
    </dgm:pt>
    <dgm:pt modelId="{B037F9F4-8A6D-544E-9842-6F54A84326F3}" type="pres">
      <dgm:prSet presAssocID="{AB841A3B-32C3-4EE6-B102-6CA839CCC2C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6920B07-E85D-41EA-A8A4-3D16CAC03EEA}" srcId="{6411C433-3142-41A7-B4A6-EB1962BF96A3}" destId="{6D38B509-6E97-4319-B6D8-734DDF16A368}" srcOrd="0" destOrd="0" parTransId="{8F41944A-9125-4626-B3AA-873102C09449}" sibTransId="{70A830CC-470A-42A9-AEB8-0EAD124BFCF7}"/>
    <dgm:cxn modelId="{CF50E409-4E16-48AF-885D-BE542D9D3686}" srcId="{6B762F4B-C36C-4FBA-8D77-C0F208FC0F74}" destId="{975B6461-D6E3-4922-8AEB-EAF6BE07A5D9}" srcOrd="0" destOrd="0" parTransId="{69A416DA-0581-4368-BC6B-1FECF4C29C5C}" sibTransId="{5502B986-0845-4F6E-B854-84E11F816EAF}"/>
    <dgm:cxn modelId="{9CE63513-1E54-4902-AC0E-D36879C95CB2}" srcId="{6411C433-3142-41A7-B4A6-EB1962BF96A3}" destId="{3891F84B-FE0A-4DB6-911C-62BC5AA50BA8}" srcOrd="1" destOrd="0" parTransId="{DE606CFC-DC2F-4E7B-8C4C-6A79B80D8E7D}" sibTransId="{BFFD43ED-AA4B-4F57-A6BD-FFBA49454E01}"/>
    <dgm:cxn modelId="{14BA141A-3E36-4C83-93A9-1A3174A7DD64}" srcId="{975B6461-D6E3-4922-8AEB-EAF6BE07A5D9}" destId="{C7CABC6E-76BD-449E-AB4E-4EFC654AF9E7}" srcOrd="2" destOrd="0" parTransId="{11634EB0-E93F-4E79-85CB-05DFE9D4790C}" sibTransId="{5777AF72-A102-4FC4-A89F-97A9F1CD7A85}"/>
    <dgm:cxn modelId="{55B2EB2A-54E0-2742-8041-92357D514E7E}" type="presOf" srcId="{6B762F4B-C36C-4FBA-8D77-C0F208FC0F74}" destId="{F7BAA78F-9C41-8A47-B4BD-9B44326D8D47}" srcOrd="0" destOrd="0" presId="urn:microsoft.com/office/officeart/2005/8/layout/vList2"/>
    <dgm:cxn modelId="{E4909C35-C15A-4ED0-A6AF-C2CA669A90EA}" srcId="{975B6461-D6E3-4922-8AEB-EAF6BE07A5D9}" destId="{03DF4E39-421D-46DB-81C5-44770D0BD88D}" srcOrd="3" destOrd="0" parTransId="{6625AFA0-A982-4A98-8EBF-8CE960EAEC0A}" sibTransId="{2CB32C6C-D1B4-4851-85E0-70A088669509}"/>
    <dgm:cxn modelId="{63B63570-10E5-4777-A053-A64562BC7EE8}" srcId="{975B6461-D6E3-4922-8AEB-EAF6BE07A5D9}" destId="{1426EB4F-B495-40A8-99DB-FC404386281A}" srcOrd="0" destOrd="0" parTransId="{E755D123-5590-4E2E-8A1F-85E84ED75B83}" sibTransId="{313592BF-0920-4F67-A386-ABF2E3A06E6A}"/>
    <dgm:cxn modelId="{4462208C-AAEF-5041-BCEE-1E7FD61D5152}" type="presOf" srcId="{03DF4E39-421D-46DB-81C5-44770D0BD88D}" destId="{CCC52505-23F0-EA4F-82CA-F7D04BE43E8B}" srcOrd="0" destOrd="5" presId="urn:microsoft.com/office/officeart/2005/8/layout/vList2"/>
    <dgm:cxn modelId="{9CD6C18E-F224-0241-93B7-4BA48FD76154}" type="presOf" srcId="{3891F84B-FE0A-4DB6-911C-62BC5AA50BA8}" destId="{CCC52505-23F0-EA4F-82CA-F7D04BE43E8B}" srcOrd="0" destOrd="3" presId="urn:microsoft.com/office/officeart/2005/8/layout/vList2"/>
    <dgm:cxn modelId="{33CB6191-221D-6244-AE1D-DB0A934F62A1}" type="presOf" srcId="{AB841A3B-32C3-4EE6-B102-6CA839CCC2CB}" destId="{B037F9F4-8A6D-544E-9842-6F54A84326F3}" srcOrd="0" destOrd="0" presId="urn:microsoft.com/office/officeart/2005/8/layout/vList2"/>
    <dgm:cxn modelId="{9A705C93-6F27-41F8-BD7F-320DADC6DA64}" srcId="{6B762F4B-C36C-4FBA-8D77-C0F208FC0F74}" destId="{AB841A3B-32C3-4EE6-B102-6CA839CCC2CB}" srcOrd="1" destOrd="0" parTransId="{32F2A760-8894-4180-9EF1-728E7F9F4E7A}" sibTransId="{3F05423D-5F2D-4A4A-B876-A4CC1B631AD8}"/>
    <dgm:cxn modelId="{5CC7F79A-5BC1-A247-B1D2-5FE7E3EC7740}" type="presOf" srcId="{1426EB4F-B495-40A8-99DB-FC404386281A}" destId="{CCC52505-23F0-EA4F-82CA-F7D04BE43E8B}" srcOrd="0" destOrd="0" presId="urn:microsoft.com/office/officeart/2005/8/layout/vList2"/>
    <dgm:cxn modelId="{495180A5-E406-CB43-9F1E-9FBF0C898340}" type="presOf" srcId="{6411C433-3142-41A7-B4A6-EB1962BF96A3}" destId="{CCC52505-23F0-EA4F-82CA-F7D04BE43E8B}" srcOrd="0" destOrd="1" presId="urn:microsoft.com/office/officeart/2005/8/layout/vList2"/>
    <dgm:cxn modelId="{74C7A0C4-E5A8-F746-B7C6-FAC1E778EF1C}" type="presOf" srcId="{6D38B509-6E97-4319-B6D8-734DDF16A368}" destId="{CCC52505-23F0-EA4F-82CA-F7D04BE43E8B}" srcOrd="0" destOrd="2" presId="urn:microsoft.com/office/officeart/2005/8/layout/vList2"/>
    <dgm:cxn modelId="{993BA9C5-2F3E-4298-AD32-39767F646830}" srcId="{975B6461-D6E3-4922-8AEB-EAF6BE07A5D9}" destId="{6411C433-3142-41A7-B4A6-EB1962BF96A3}" srcOrd="1" destOrd="0" parTransId="{2147BB0E-707C-43BF-B8F0-DC26CA7BD8EB}" sibTransId="{463966B0-7BA6-4A93-BA27-011C541CAD05}"/>
    <dgm:cxn modelId="{91B79FE6-BA7E-7F4B-B065-A345D5132618}" type="presOf" srcId="{975B6461-D6E3-4922-8AEB-EAF6BE07A5D9}" destId="{9C609303-2DC9-3441-B4EE-A103ED4C7EE3}" srcOrd="0" destOrd="0" presId="urn:microsoft.com/office/officeart/2005/8/layout/vList2"/>
    <dgm:cxn modelId="{76735FED-1059-944C-8E2A-BE9A47805064}" type="presOf" srcId="{C7CABC6E-76BD-449E-AB4E-4EFC654AF9E7}" destId="{CCC52505-23F0-EA4F-82CA-F7D04BE43E8B}" srcOrd="0" destOrd="4" presId="urn:microsoft.com/office/officeart/2005/8/layout/vList2"/>
    <dgm:cxn modelId="{0959E30D-3D6F-4749-9D06-51285306B63B}" type="presParOf" srcId="{F7BAA78F-9C41-8A47-B4BD-9B44326D8D47}" destId="{9C609303-2DC9-3441-B4EE-A103ED4C7EE3}" srcOrd="0" destOrd="0" presId="urn:microsoft.com/office/officeart/2005/8/layout/vList2"/>
    <dgm:cxn modelId="{918DA01F-98F1-1249-A72F-2902008A8934}" type="presParOf" srcId="{F7BAA78F-9C41-8A47-B4BD-9B44326D8D47}" destId="{CCC52505-23F0-EA4F-82CA-F7D04BE43E8B}" srcOrd="1" destOrd="0" presId="urn:microsoft.com/office/officeart/2005/8/layout/vList2"/>
    <dgm:cxn modelId="{AFAED6A5-EC79-F541-8FBC-C06E629FC102}" type="presParOf" srcId="{F7BAA78F-9C41-8A47-B4BD-9B44326D8D47}" destId="{B037F9F4-8A6D-544E-9842-6F54A84326F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237861-9A49-42E8-91E7-B5CFF0B7943C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812812ED-7D0A-456C-BBB4-0F87257BECBF}">
      <dgm:prSet/>
      <dgm:spPr/>
      <dgm:t>
        <a:bodyPr/>
        <a:lstStyle/>
        <a:p>
          <a:r>
            <a:rPr lang="en-US"/>
            <a:t>Paper prototypes simulate screen and dialogue elements on paper.</a:t>
          </a:r>
        </a:p>
      </dgm:t>
    </dgm:pt>
    <dgm:pt modelId="{9190DFB0-6434-4074-AEAF-3FF0AC68EFE8}" type="parTrans" cxnId="{A43E6071-03D3-4683-973D-A6564F51AC9F}">
      <dgm:prSet/>
      <dgm:spPr/>
      <dgm:t>
        <a:bodyPr/>
        <a:lstStyle/>
        <a:p>
          <a:endParaRPr lang="en-US"/>
        </a:p>
      </dgm:t>
    </dgm:pt>
    <dgm:pt modelId="{5C633136-8215-4C2E-863E-E11D3E17BBBE}" type="sibTrans" cxnId="{A43E6071-03D3-4683-973D-A6564F51AC9F}">
      <dgm:prSet/>
      <dgm:spPr/>
      <dgm:t>
        <a:bodyPr/>
        <a:lstStyle/>
        <a:p>
          <a:endParaRPr lang="en-US"/>
        </a:p>
      </dgm:t>
    </dgm:pt>
    <dgm:pt modelId="{D307DA9A-51F9-4A28-B30B-3097490E3E8A}">
      <dgm:prSet/>
      <dgm:spPr/>
      <dgm:t>
        <a:bodyPr/>
        <a:lstStyle/>
        <a:p>
          <a:r>
            <a:rPr lang="en-US"/>
            <a:t>First hand-drawn sketches (lo-fi), later perhaps more elaborate printouts (hi-fi).</a:t>
          </a:r>
        </a:p>
      </dgm:t>
    </dgm:pt>
    <dgm:pt modelId="{EE188376-48F8-470C-AF44-47346F6028B1}" type="parTrans" cxnId="{3CB2343D-0027-429F-97FF-A5E1C14A69F9}">
      <dgm:prSet/>
      <dgm:spPr/>
      <dgm:t>
        <a:bodyPr/>
        <a:lstStyle/>
        <a:p>
          <a:endParaRPr lang="en-US"/>
        </a:p>
      </dgm:t>
    </dgm:pt>
    <dgm:pt modelId="{AAE3824E-A66D-4D9E-9E01-D39A2CFB807A}" type="sibTrans" cxnId="{3CB2343D-0027-429F-97FF-A5E1C14A69F9}">
      <dgm:prSet/>
      <dgm:spPr/>
      <dgm:t>
        <a:bodyPr/>
        <a:lstStyle/>
        <a:p>
          <a:endParaRPr lang="en-US"/>
        </a:p>
      </dgm:t>
    </dgm:pt>
    <dgm:pt modelId="{27E813FF-361B-4D21-9049-9EC5B018BE29}">
      <dgm:prSet/>
      <dgm:spPr/>
      <dgm:t>
        <a:bodyPr/>
        <a:lstStyle/>
        <a:p>
          <a:r>
            <a:rPr lang="en-US"/>
            <a:t>Early usabil</a:t>
          </a:r>
          <a:r>
            <a:rPr lang="id-ID"/>
            <a:t>i</a:t>
          </a:r>
          <a:r>
            <a:rPr lang="en-US"/>
            <a:t>ty feedback with throwaway designs: </a:t>
          </a:r>
          <a:r>
            <a:rPr lang="en-US" b="1"/>
            <a:t>maximum feedback for minimum e</a:t>
          </a:r>
          <a:r>
            <a:rPr lang="id-ID" b="1"/>
            <a:t>ff</a:t>
          </a:r>
          <a:r>
            <a:rPr lang="en-US" b="1"/>
            <a:t>ort</a:t>
          </a:r>
          <a:r>
            <a:rPr lang="en-US"/>
            <a:t>!</a:t>
          </a:r>
        </a:p>
      </dgm:t>
    </dgm:pt>
    <dgm:pt modelId="{30F05829-EE22-4DCE-87E7-06ED81ECED12}" type="parTrans" cxnId="{7D8A631C-96A0-414A-89B9-E073B8945662}">
      <dgm:prSet/>
      <dgm:spPr/>
      <dgm:t>
        <a:bodyPr/>
        <a:lstStyle/>
        <a:p>
          <a:endParaRPr lang="en-US"/>
        </a:p>
      </dgm:t>
    </dgm:pt>
    <dgm:pt modelId="{CD600A27-82AD-45AD-8BE6-993CD5F4B43F}" type="sibTrans" cxnId="{7D8A631C-96A0-414A-89B9-E073B8945662}">
      <dgm:prSet/>
      <dgm:spPr/>
      <dgm:t>
        <a:bodyPr/>
        <a:lstStyle/>
        <a:p>
          <a:endParaRPr lang="en-US"/>
        </a:p>
      </dgm:t>
    </dgm:pt>
    <dgm:pt modelId="{7D3CEF75-7BE3-9D4A-B075-62CE02A563E4}" type="pres">
      <dgm:prSet presAssocID="{06237861-9A49-42E8-91E7-B5CFF0B7943C}" presName="linear" presStyleCnt="0">
        <dgm:presLayoutVars>
          <dgm:animLvl val="lvl"/>
          <dgm:resizeHandles val="exact"/>
        </dgm:presLayoutVars>
      </dgm:prSet>
      <dgm:spPr/>
    </dgm:pt>
    <dgm:pt modelId="{E1C2069D-1E45-9043-9955-52FD3ACE19D5}" type="pres">
      <dgm:prSet presAssocID="{812812ED-7D0A-456C-BBB4-0F87257BEC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F83476-F33D-5842-8BA2-DB97F3AF2729}" type="pres">
      <dgm:prSet presAssocID="{5C633136-8215-4C2E-863E-E11D3E17BBBE}" presName="spacer" presStyleCnt="0"/>
      <dgm:spPr/>
    </dgm:pt>
    <dgm:pt modelId="{513E756C-05E3-7C43-88A3-6F7BFE0C6E0E}" type="pres">
      <dgm:prSet presAssocID="{D307DA9A-51F9-4A28-B30B-3097490E3E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1B8B36A-AA5C-6848-B4A4-396684F2E88B}" type="pres">
      <dgm:prSet presAssocID="{AAE3824E-A66D-4D9E-9E01-D39A2CFB807A}" presName="spacer" presStyleCnt="0"/>
      <dgm:spPr/>
    </dgm:pt>
    <dgm:pt modelId="{9DC55EB5-1247-B34F-B240-0A6954440390}" type="pres">
      <dgm:prSet presAssocID="{27E813FF-361B-4D21-9049-9EC5B018BE2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D8A631C-96A0-414A-89B9-E073B8945662}" srcId="{06237861-9A49-42E8-91E7-B5CFF0B7943C}" destId="{27E813FF-361B-4D21-9049-9EC5B018BE29}" srcOrd="2" destOrd="0" parTransId="{30F05829-EE22-4DCE-87E7-06ED81ECED12}" sibTransId="{CD600A27-82AD-45AD-8BE6-993CD5F4B43F}"/>
    <dgm:cxn modelId="{3CB2343D-0027-429F-97FF-A5E1C14A69F9}" srcId="{06237861-9A49-42E8-91E7-B5CFF0B7943C}" destId="{D307DA9A-51F9-4A28-B30B-3097490E3E8A}" srcOrd="1" destOrd="0" parTransId="{EE188376-48F8-470C-AF44-47346F6028B1}" sibTransId="{AAE3824E-A66D-4D9E-9E01-D39A2CFB807A}"/>
    <dgm:cxn modelId="{34331B65-A9CF-3D46-B85A-9842A3A4D158}" type="presOf" srcId="{812812ED-7D0A-456C-BBB4-0F87257BECBF}" destId="{E1C2069D-1E45-9043-9955-52FD3ACE19D5}" srcOrd="0" destOrd="0" presId="urn:microsoft.com/office/officeart/2005/8/layout/vList2"/>
    <dgm:cxn modelId="{A43E6071-03D3-4683-973D-A6564F51AC9F}" srcId="{06237861-9A49-42E8-91E7-B5CFF0B7943C}" destId="{812812ED-7D0A-456C-BBB4-0F87257BECBF}" srcOrd="0" destOrd="0" parTransId="{9190DFB0-6434-4074-AEAF-3FF0AC68EFE8}" sibTransId="{5C633136-8215-4C2E-863E-E11D3E17BBBE}"/>
    <dgm:cxn modelId="{448DC19D-01C3-284E-932E-3C5ADF218035}" type="presOf" srcId="{06237861-9A49-42E8-91E7-B5CFF0B7943C}" destId="{7D3CEF75-7BE3-9D4A-B075-62CE02A563E4}" srcOrd="0" destOrd="0" presId="urn:microsoft.com/office/officeart/2005/8/layout/vList2"/>
    <dgm:cxn modelId="{043445C6-D7BA-3048-B11E-DAC421C80ED0}" type="presOf" srcId="{27E813FF-361B-4D21-9049-9EC5B018BE29}" destId="{9DC55EB5-1247-B34F-B240-0A6954440390}" srcOrd="0" destOrd="0" presId="urn:microsoft.com/office/officeart/2005/8/layout/vList2"/>
    <dgm:cxn modelId="{4DBDF1DE-670C-7247-BA18-620556B3C7BE}" type="presOf" srcId="{D307DA9A-51F9-4A28-B30B-3097490E3E8A}" destId="{513E756C-05E3-7C43-88A3-6F7BFE0C6E0E}" srcOrd="0" destOrd="0" presId="urn:microsoft.com/office/officeart/2005/8/layout/vList2"/>
    <dgm:cxn modelId="{3D87D768-7207-244B-8621-1659B05F5DBE}" type="presParOf" srcId="{7D3CEF75-7BE3-9D4A-B075-62CE02A563E4}" destId="{E1C2069D-1E45-9043-9955-52FD3ACE19D5}" srcOrd="0" destOrd="0" presId="urn:microsoft.com/office/officeart/2005/8/layout/vList2"/>
    <dgm:cxn modelId="{5E6ED0C2-49F0-1F4F-B2D9-51162763BF40}" type="presParOf" srcId="{7D3CEF75-7BE3-9D4A-B075-62CE02A563E4}" destId="{FCF83476-F33D-5842-8BA2-DB97F3AF2729}" srcOrd="1" destOrd="0" presId="urn:microsoft.com/office/officeart/2005/8/layout/vList2"/>
    <dgm:cxn modelId="{605CBA85-355E-3340-A984-3A8B89F163E9}" type="presParOf" srcId="{7D3CEF75-7BE3-9D4A-B075-62CE02A563E4}" destId="{513E756C-05E3-7C43-88A3-6F7BFE0C6E0E}" srcOrd="2" destOrd="0" presId="urn:microsoft.com/office/officeart/2005/8/layout/vList2"/>
    <dgm:cxn modelId="{E6BE2809-1C45-4149-A6F0-BE378DF36332}" type="presParOf" srcId="{7D3CEF75-7BE3-9D4A-B075-62CE02A563E4}" destId="{91B8B36A-AA5C-6848-B4A4-396684F2E88B}" srcOrd="3" destOrd="0" presId="urn:microsoft.com/office/officeart/2005/8/layout/vList2"/>
    <dgm:cxn modelId="{D29ECF98-4A33-FF45-8EAE-DB4FC33931F6}" type="presParOf" srcId="{7D3CEF75-7BE3-9D4A-B075-62CE02A563E4}" destId="{9DC55EB5-1247-B34F-B240-0A69544403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A5FD46-1C96-4182-B54F-9126BD7C78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7597ED0-1F89-4FE2-9C15-F9A476888118}">
      <dgm:prSet/>
      <dgm:spPr/>
      <dgm:t>
        <a:bodyPr/>
        <a:lstStyle/>
        <a:p>
          <a:r>
            <a:rPr lang="en-US"/>
            <a:t>Elaborate screen designs created with drawing editors such as Adobe Illustrator or Corel Draw.</a:t>
          </a:r>
        </a:p>
      </dgm:t>
    </dgm:pt>
    <dgm:pt modelId="{1B41E8B0-69A5-47AA-8F83-EA55D7B5505D}" type="parTrans" cxnId="{5809A92E-AEB4-48CF-8AEE-12163BB48FB9}">
      <dgm:prSet/>
      <dgm:spPr/>
      <dgm:t>
        <a:bodyPr/>
        <a:lstStyle/>
        <a:p>
          <a:endParaRPr lang="en-US"/>
        </a:p>
      </dgm:t>
    </dgm:pt>
    <dgm:pt modelId="{032574AE-B210-4CC2-AFC4-02AF24599E5A}" type="sibTrans" cxnId="{5809A92E-AEB4-48CF-8AEE-12163BB48FB9}">
      <dgm:prSet/>
      <dgm:spPr/>
      <dgm:t>
        <a:bodyPr/>
        <a:lstStyle/>
        <a:p>
          <a:endParaRPr lang="en-US"/>
        </a:p>
      </dgm:t>
    </dgm:pt>
    <dgm:pt modelId="{54A57BEA-2103-41FC-9B70-0746AAC982F2}">
      <dgm:prSet/>
      <dgm:spPr/>
      <dgm:t>
        <a:bodyPr/>
        <a:lstStyle/>
        <a:p>
          <a:r>
            <a:rPr lang="en-US"/>
            <a:t>Printed out in colour.</a:t>
          </a:r>
        </a:p>
      </dgm:t>
    </dgm:pt>
    <dgm:pt modelId="{78A5C392-A1D3-4059-8C4B-B426087E3B8B}" type="parTrans" cxnId="{C496B83F-E12E-4AD1-AD17-A9B8517C63CD}">
      <dgm:prSet/>
      <dgm:spPr/>
      <dgm:t>
        <a:bodyPr/>
        <a:lstStyle/>
        <a:p>
          <a:endParaRPr lang="en-US"/>
        </a:p>
      </dgm:t>
    </dgm:pt>
    <dgm:pt modelId="{FF1BD8CD-D1C8-4A8F-9A6B-43C7CC7C3C5D}" type="sibTrans" cxnId="{C496B83F-E12E-4AD1-AD17-A9B8517C63CD}">
      <dgm:prSet/>
      <dgm:spPr/>
      <dgm:t>
        <a:bodyPr/>
        <a:lstStyle/>
        <a:p>
          <a:endParaRPr lang="en-US"/>
        </a:p>
      </dgm:t>
    </dgm:pt>
    <dgm:pt modelId="{F179DA6E-EC52-4C8A-8A07-EF3298673DB5}">
      <dgm:prSet/>
      <dgm:spPr/>
      <dgm:t>
        <a:bodyPr/>
        <a:lstStyle/>
        <a:p>
          <a:r>
            <a:rPr lang="en-US"/>
            <a:t>The</a:t>
          </a:r>
          <a:r>
            <a:rPr lang="id-ID"/>
            <a:t>y</a:t>
          </a:r>
          <a:r>
            <a:rPr lang="en-US"/>
            <a:t> often look too much like a finished design, and not enough like a prototype.</a:t>
          </a:r>
        </a:p>
      </dgm:t>
    </dgm:pt>
    <dgm:pt modelId="{DC7C16CB-F4B3-4F30-A209-D913C5140979}" type="parTrans" cxnId="{899876C0-E190-4AA7-9F35-F2958395C91B}">
      <dgm:prSet/>
      <dgm:spPr/>
      <dgm:t>
        <a:bodyPr/>
        <a:lstStyle/>
        <a:p>
          <a:endParaRPr lang="en-US"/>
        </a:p>
      </dgm:t>
    </dgm:pt>
    <dgm:pt modelId="{6174382C-2822-4493-9B74-7427925BF846}" type="sibTrans" cxnId="{899876C0-E190-4AA7-9F35-F2958395C91B}">
      <dgm:prSet/>
      <dgm:spPr/>
      <dgm:t>
        <a:bodyPr/>
        <a:lstStyle/>
        <a:p>
          <a:endParaRPr lang="en-US"/>
        </a:p>
      </dgm:t>
    </dgm:pt>
    <dgm:pt modelId="{84BF739D-7F4B-44D5-97BD-B40356CD1E6E}">
      <dgm:prSet/>
      <dgm:spPr/>
      <dgm:t>
        <a:bodyPr/>
        <a:lstStyle/>
        <a:p>
          <a:r>
            <a:rPr lang="en-US"/>
            <a:t>Users tend to comment on the choice of fonts and colours, rather than the flow through the application.</a:t>
          </a:r>
        </a:p>
      </dgm:t>
    </dgm:pt>
    <dgm:pt modelId="{E273C43F-C182-4ADC-BC3D-89B26F2CE64A}" type="parTrans" cxnId="{960233E9-829F-4391-9A45-D6B8E0EC0287}">
      <dgm:prSet/>
      <dgm:spPr/>
      <dgm:t>
        <a:bodyPr/>
        <a:lstStyle/>
        <a:p>
          <a:endParaRPr lang="en-US"/>
        </a:p>
      </dgm:t>
    </dgm:pt>
    <dgm:pt modelId="{0039548A-7844-45B5-9922-D6F661BC82F2}" type="sibTrans" cxnId="{960233E9-829F-4391-9A45-D6B8E0EC0287}">
      <dgm:prSet/>
      <dgm:spPr/>
      <dgm:t>
        <a:bodyPr/>
        <a:lstStyle/>
        <a:p>
          <a:endParaRPr lang="en-US"/>
        </a:p>
      </dgm:t>
    </dgm:pt>
    <dgm:pt modelId="{1F61F8CC-43DF-41A4-9F38-C14930979F7E}" type="pres">
      <dgm:prSet presAssocID="{6FA5FD46-1C96-4182-B54F-9126BD7C788F}" presName="root" presStyleCnt="0">
        <dgm:presLayoutVars>
          <dgm:dir/>
          <dgm:resizeHandles val="exact"/>
        </dgm:presLayoutVars>
      </dgm:prSet>
      <dgm:spPr/>
    </dgm:pt>
    <dgm:pt modelId="{27DD60EB-361B-41CF-926C-5B28A713006B}" type="pres">
      <dgm:prSet presAssocID="{07597ED0-1F89-4FE2-9C15-F9A476888118}" presName="compNode" presStyleCnt="0"/>
      <dgm:spPr/>
    </dgm:pt>
    <dgm:pt modelId="{CA7134FA-F695-4B01-ACEC-833B3AE4E259}" type="pres">
      <dgm:prSet presAssocID="{07597ED0-1F89-4FE2-9C15-F9A476888118}" presName="bgRect" presStyleLbl="bgShp" presStyleIdx="0" presStyleCnt="4"/>
      <dgm:spPr/>
    </dgm:pt>
    <dgm:pt modelId="{F4C3DC7B-A0F7-4807-B7E3-D4BB29484E37}" type="pres">
      <dgm:prSet presAssocID="{07597ED0-1F89-4FE2-9C15-F9A47688811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5CF19145-7BB5-4BD4-BACA-A52E8DF887CF}" type="pres">
      <dgm:prSet presAssocID="{07597ED0-1F89-4FE2-9C15-F9A476888118}" presName="spaceRect" presStyleCnt="0"/>
      <dgm:spPr/>
    </dgm:pt>
    <dgm:pt modelId="{43EB8433-005F-4BCE-A493-61ACCAB9DADA}" type="pres">
      <dgm:prSet presAssocID="{07597ED0-1F89-4FE2-9C15-F9A476888118}" presName="parTx" presStyleLbl="revTx" presStyleIdx="0" presStyleCnt="4">
        <dgm:presLayoutVars>
          <dgm:chMax val="0"/>
          <dgm:chPref val="0"/>
        </dgm:presLayoutVars>
      </dgm:prSet>
      <dgm:spPr/>
    </dgm:pt>
    <dgm:pt modelId="{8AFA715C-F3C5-411E-8F53-A77308ECAA81}" type="pres">
      <dgm:prSet presAssocID="{032574AE-B210-4CC2-AFC4-02AF24599E5A}" presName="sibTrans" presStyleCnt="0"/>
      <dgm:spPr/>
    </dgm:pt>
    <dgm:pt modelId="{BC764B39-3EE2-4302-8875-5E5DADF51724}" type="pres">
      <dgm:prSet presAssocID="{54A57BEA-2103-41FC-9B70-0746AAC982F2}" presName="compNode" presStyleCnt="0"/>
      <dgm:spPr/>
    </dgm:pt>
    <dgm:pt modelId="{846FD160-9D88-4BE8-A0E0-906EBFED617D}" type="pres">
      <dgm:prSet presAssocID="{54A57BEA-2103-41FC-9B70-0746AAC982F2}" presName="bgRect" presStyleLbl="bgShp" presStyleIdx="1" presStyleCnt="4"/>
      <dgm:spPr/>
    </dgm:pt>
    <dgm:pt modelId="{06C4F4E7-C27C-47C8-B581-0D0F804BEEBB}" type="pres">
      <dgm:prSet presAssocID="{54A57BEA-2103-41FC-9B70-0746AAC982F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BA5EAED5-3E8D-4765-B6AE-EF2BFB000D83}" type="pres">
      <dgm:prSet presAssocID="{54A57BEA-2103-41FC-9B70-0746AAC982F2}" presName="spaceRect" presStyleCnt="0"/>
      <dgm:spPr/>
    </dgm:pt>
    <dgm:pt modelId="{FBA8A518-93E0-48F9-BAEF-499EEAB0AD4F}" type="pres">
      <dgm:prSet presAssocID="{54A57BEA-2103-41FC-9B70-0746AAC982F2}" presName="parTx" presStyleLbl="revTx" presStyleIdx="1" presStyleCnt="4">
        <dgm:presLayoutVars>
          <dgm:chMax val="0"/>
          <dgm:chPref val="0"/>
        </dgm:presLayoutVars>
      </dgm:prSet>
      <dgm:spPr/>
    </dgm:pt>
    <dgm:pt modelId="{BE8DE5C2-2E59-4BA9-9529-98003DFB953E}" type="pres">
      <dgm:prSet presAssocID="{FF1BD8CD-D1C8-4A8F-9A6B-43C7CC7C3C5D}" presName="sibTrans" presStyleCnt="0"/>
      <dgm:spPr/>
    </dgm:pt>
    <dgm:pt modelId="{5A47EC84-7E6A-4C3F-8A67-303193C83439}" type="pres">
      <dgm:prSet presAssocID="{F179DA6E-EC52-4C8A-8A07-EF3298673DB5}" presName="compNode" presStyleCnt="0"/>
      <dgm:spPr/>
    </dgm:pt>
    <dgm:pt modelId="{FF2908B7-BD65-4B1A-8910-F362BD82CE08}" type="pres">
      <dgm:prSet presAssocID="{F179DA6E-EC52-4C8A-8A07-EF3298673DB5}" presName="bgRect" presStyleLbl="bgShp" presStyleIdx="2" presStyleCnt="4"/>
      <dgm:spPr/>
    </dgm:pt>
    <dgm:pt modelId="{F905814E-3BB0-46BB-9830-09C8DF7EED36}" type="pres">
      <dgm:prSet presAssocID="{F179DA6E-EC52-4C8A-8A07-EF3298673D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10EBE48-AC04-46EC-9894-A984165DECF2}" type="pres">
      <dgm:prSet presAssocID="{F179DA6E-EC52-4C8A-8A07-EF3298673DB5}" presName="spaceRect" presStyleCnt="0"/>
      <dgm:spPr/>
    </dgm:pt>
    <dgm:pt modelId="{27211AE4-639E-40B9-A9A6-F530AD5D28EC}" type="pres">
      <dgm:prSet presAssocID="{F179DA6E-EC52-4C8A-8A07-EF3298673DB5}" presName="parTx" presStyleLbl="revTx" presStyleIdx="2" presStyleCnt="4">
        <dgm:presLayoutVars>
          <dgm:chMax val="0"/>
          <dgm:chPref val="0"/>
        </dgm:presLayoutVars>
      </dgm:prSet>
      <dgm:spPr/>
    </dgm:pt>
    <dgm:pt modelId="{FB9AB962-CE3E-40D9-A9D5-256EC50D1E8E}" type="pres">
      <dgm:prSet presAssocID="{6174382C-2822-4493-9B74-7427925BF846}" presName="sibTrans" presStyleCnt="0"/>
      <dgm:spPr/>
    </dgm:pt>
    <dgm:pt modelId="{7FD15D44-7C6B-4C59-886D-CCBC4C6A31A9}" type="pres">
      <dgm:prSet presAssocID="{84BF739D-7F4B-44D5-97BD-B40356CD1E6E}" presName="compNode" presStyleCnt="0"/>
      <dgm:spPr/>
    </dgm:pt>
    <dgm:pt modelId="{9C711F67-F273-4936-968F-B497749402F3}" type="pres">
      <dgm:prSet presAssocID="{84BF739D-7F4B-44D5-97BD-B40356CD1E6E}" presName="bgRect" presStyleLbl="bgShp" presStyleIdx="3" presStyleCnt="4"/>
      <dgm:spPr/>
    </dgm:pt>
    <dgm:pt modelId="{91505279-E107-4757-A413-74964DCB011B}" type="pres">
      <dgm:prSet presAssocID="{84BF739D-7F4B-44D5-97BD-B40356CD1E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8916A0D0-1E03-4A46-A376-CC52D6BF3205}" type="pres">
      <dgm:prSet presAssocID="{84BF739D-7F4B-44D5-97BD-B40356CD1E6E}" presName="spaceRect" presStyleCnt="0"/>
      <dgm:spPr/>
    </dgm:pt>
    <dgm:pt modelId="{01E148A9-6DCD-49B7-BEA8-1C8F92D89E4D}" type="pres">
      <dgm:prSet presAssocID="{84BF739D-7F4B-44D5-97BD-B40356CD1E6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0F77C01-2FFF-4712-BA95-10606995DEF5}" type="presOf" srcId="{07597ED0-1F89-4FE2-9C15-F9A476888118}" destId="{43EB8433-005F-4BCE-A493-61ACCAB9DADA}" srcOrd="0" destOrd="0" presId="urn:microsoft.com/office/officeart/2018/2/layout/IconVerticalSolidList"/>
    <dgm:cxn modelId="{0E957313-6918-4A1F-A565-DA6AE14C312D}" type="presOf" srcId="{F179DA6E-EC52-4C8A-8A07-EF3298673DB5}" destId="{27211AE4-639E-40B9-A9A6-F530AD5D28EC}" srcOrd="0" destOrd="0" presId="urn:microsoft.com/office/officeart/2018/2/layout/IconVerticalSolidList"/>
    <dgm:cxn modelId="{5809A92E-AEB4-48CF-8AEE-12163BB48FB9}" srcId="{6FA5FD46-1C96-4182-B54F-9126BD7C788F}" destId="{07597ED0-1F89-4FE2-9C15-F9A476888118}" srcOrd="0" destOrd="0" parTransId="{1B41E8B0-69A5-47AA-8F83-EA55D7B5505D}" sibTransId="{032574AE-B210-4CC2-AFC4-02AF24599E5A}"/>
    <dgm:cxn modelId="{C496B83F-E12E-4AD1-AD17-A9B8517C63CD}" srcId="{6FA5FD46-1C96-4182-B54F-9126BD7C788F}" destId="{54A57BEA-2103-41FC-9B70-0746AAC982F2}" srcOrd="1" destOrd="0" parTransId="{78A5C392-A1D3-4059-8C4B-B426087E3B8B}" sibTransId="{FF1BD8CD-D1C8-4A8F-9A6B-43C7CC7C3C5D}"/>
    <dgm:cxn modelId="{5446EE59-9D96-46F0-A4D1-5D20CF97C29E}" type="presOf" srcId="{84BF739D-7F4B-44D5-97BD-B40356CD1E6E}" destId="{01E148A9-6DCD-49B7-BEA8-1C8F92D89E4D}" srcOrd="0" destOrd="0" presId="urn:microsoft.com/office/officeart/2018/2/layout/IconVerticalSolidList"/>
    <dgm:cxn modelId="{A1AAFD77-93B9-4177-9B0C-790D5656B304}" type="presOf" srcId="{6FA5FD46-1C96-4182-B54F-9126BD7C788F}" destId="{1F61F8CC-43DF-41A4-9F38-C14930979F7E}" srcOrd="0" destOrd="0" presId="urn:microsoft.com/office/officeart/2018/2/layout/IconVerticalSolidList"/>
    <dgm:cxn modelId="{899876C0-E190-4AA7-9F35-F2958395C91B}" srcId="{6FA5FD46-1C96-4182-B54F-9126BD7C788F}" destId="{F179DA6E-EC52-4C8A-8A07-EF3298673DB5}" srcOrd="2" destOrd="0" parTransId="{DC7C16CB-F4B3-4F30-A209-D913C5140979}" sibTransId="{6174382C-2822-4493-9B74-7427925BF846}"/>
    <dgm:cxn modelId="{3CB1CFCB-9219-4DAB-844C-93A1CDCCC169}" type="presOf" srcId="{54A57BEA-2103-41FC-9B70-0746AAC982F2}" destId="{FBA8A518-93E0-48F9-BAEF-499EEAB0AD4F}" srcOrd="0" destOrd="0" presId="urn:microsoft.com/office/officeart/2018/2/layout/IconVerticalSolidList"/>
    <dgm:cxn modelId="{960233E9-829F-4391-9A45-D6B8E0EC0287}" srcId="{6FA5FD46-1C96-4182-B54F-9126BD7C788F}" destId="{84BF739D-7F4B-44D5-97BD-B40356CD1E6E}" srcOrd="3" destOrd="0" parTransId="{E273C43F-C182-4ADC-BC3D-89B26F2CE64A}" sibTransId="{0039548A-7844-45B5-9922-D6F661BC82F2}"/>
    <dgm:cxn modelId="{74A422A7-3E0A-4CCB-95DB-C926045F2DBC}" type="presParOf" srcId="{1F61F8CC-43DF-41A4-9F38-C14930979F7E}" destId="{27DD60EB-361B-41CF-926C-5B28A713006B}" srcOrd="0" destOrd="0" presId="urn:microsoft.com/office/officeart/2018/2/layout/IconVerticalSolidList"/>
    <dgm:cxn modelId="{80B5C8A7-C85C-49F8-B2C5-548E96506E57}" type="presParOf" srcId="{27DD60EB-361B-41CF-926C-5B28A713006B}" destId="{CA7134FA-F695-4B01-ACEC-833B3AE4E259}" srcOrd="0" destOrd="0" presId="urn:microsoft.com/office/officeart/2018/2/layout/IconVerticalSolidList"/>
    <dgm:cxn modelId="{FC73FA00-15D7-4CF3-BABD-9511DA6B0DC4}" type="presParOf" srcId="{27DD60EB-361B-41CF-926C-5B28A713006B}" destId="{F4C3DC7B-A0F7-4807-B7E3-D4BB29484E37}" srcOrd="1" destOrd="0" presId="urn:microsoft.com/office/officeart/2018/2/layout/IconVerticalSolidList"/>
    <dgm:cxn modelId="{7A763D21-D286-40C4-B0B6-F19C8EE790FF}" type="presParOf" srcId="{27DD60EB-361B-41CF-926C-5B28A713006B}" destId="{5CF19145-7BB5-4BD4-BACA-A52E8DF887CF}" srcOrd="2" destOrd="0" presId="urn:microsoft.com/office/officeart/2018/2/layout/IconVerticalSolidList"/>
    <dgm:cxn modelId="{CAD47D35-D435-4099-B476-7C51622FAACD}" type="presParOf" srcId="{27DD60EB-361B-41CF-926C-5B28A713006B}" destId="{43EB8433-005F-4BCE-A493-61ACCAB9DADA}" srcOrd="3" destOrd="0" presId="urn:microsoft.com/office/officeart/2018/2/layout/IconVerticalSolidList"/>
    <dgm:cxn modelId="{1E9F93F7-612B-4A51-BB43-94D85FF4E651}" type="presParOf" srcId="{1F61F8CC-43DF-41A4-9F38-C14930979F7E}" destId="{8AFA715C-F3C5-411E-8F53-A77308ECAA81}" srcOrd="1" destOrd="0" presId="urn:microsoft.com/office/officeart/2018/2/layout/IconVerticalSolidList"/>
    <dgm:cxn modelId="{4BAACDA0-6571-46A1-8481-DE7BF3137871}" type="presParOf" srcId="{1F61F8CC-43DF-41A4-9F38-C14930979F7E}" destId="{BC764B39-3EE2-4302-8875-5E5DADF51724}" srcOrd="2" destOrd="0" presId="urn:microsoft.com/office/officeart/2018/2/layout/IconVerticalSolidList"/>
    <dgm:cxn modelId="{31B8F2FC-D3AD-4FB2-BD13-DB1F82671ABE}" type="presParOf" srcId="{BC764B39-3EE2-4302-8875-5E5DADF51724}" destId="{846FD160-9D88-4BE8-A0E0-906EBFED617D}" srcOrd="0" destOrd="0" presId="urn:microsoft.com/office/officeart/2018/2/layout/IconVerticalSolidList"/>
    <dgm:cxn modelId="{29D6F53D-812E-4503-9079-FEFD974B7928}" type="presParOf" srcId="{BC764B39-3EE2-4302-8875-5E5DADF51724}" destId="{06C4F4E7-C27C-47C8-B581-0D0F804BEEBB}" srcOrd="1" destOrd="0" presId="urn:microsoft.com/office/officeart/2018/2/layout/IconVerticalSolidList"/>
    <dgm:cxn modelId="{D1912C55-5B87-47DC-9873-95A6B13663BE}" type="presParOf" srcId="{BC764B39-3EE2-4302-8875-5E5DADF51724}" destId="{BA5EAED5-3E8D-4765-B6AE-EF2BFB000D83}" srcOrd="2" destOrd="0" presId="urn:microsoft.com/office/officeart/2018/2/layout/IconVerticalSolidList"/>
    <dgm:cxn modelId="{B10928F0-28FB-4134-B140-CD1C4A371CD5}" type="presParOf" srcId="{BC764B39-3EE2-4302-8875-5E5DADF51724}" destId="{FBA8A518-93E0-48F9-BAEF-499EEAB0AD4F}" srcOrd="3" destOrd="0" presId="urn:microsoft.com/office/officeart/2018/2/layout/IconVerticalSolidList"/>
    <dgm:cxn modelId="{A546B0ED-BCCD-45A5-9076-85B41C12B654}" type="presParOf" srcId="{1F61F8CC-43DF-41A4-9F38-C14930979F7E}" destId="{BE8DE5C2-2E59-4BA9-9529-98003DFB953E}" srcOrd="3" destOrd="0" presId="urn:microsoft.com/office/officeart/2018/2/layout/IconVerticalSolidList"/>
    <dgm:cxn modelId="{78EDB342-BA7C-4F45-9D09-35FCE72D22E9}" type="presParOf" srcId="{1F61F8CC-43DF-41A4-9F38-C14930979F7E}" destId="{5A47EC84-7E6A-4C3F-8A67-303193C83439}" srcOrd="4" destOrd="0" presId="urn:microsoft.com/office/officeart/2018/2/layout/IconVerticalSolidList"/>
    <dgm:cxn modelId="{C56B0975-6423-44C5-A100-1372E0188C83}" type="presParOf" srcId="{5A47EC84-7E6A-4C3F-8A67-303193C83439}" destId="{FF2908B7-BD65-4B1A-8910-F362BD82CE08}" srcOrd="0" destOrd="0" presId="urn:microsoft.com/office/officeart/2018/2/layout/IconVerticalSolidList"/>
    <dgm:cxn modelId="{0E43B79F-2B06-4F9A-9537-E44CEB00DEFC}" type="presParOf" srcId="{5A47EC84-7E6A-4C3F-8A67-303193C83439}" destId="{F905814E-3BB0-46BB-9830-09C8DF7EED36}" srcOrd="1" destOrd="0" presId="urn:microsoft.com/office/officeart/2018/2/layout/IconVerticalSolidList"/>
    <dgm:cxn modelId="{E2EC6C5B-6BF4-47A4-8EC5-FC1D9C2A6BDE}" type="presParOf" srcId="{5A47EC84-7E6A-4C3F-8A67-303193C83439}" destId="{710EBE48-AC04-46EC-9894-A984165DECF2}" srcOrd="2" destOrd="0" presId="urn:microsoft.com/office/officeart/2018/2/layout/IconVerticalSolidList"/>
    <dgm:cxn modelId="{E19E5599-53FE-4535-B32E-AC514942F0DE}" type="presParOf" srcId="{5A47EC84-7E6A-4C3F-8A67-303193C83439}" destId="{27211AE4-639E-40B9-A9A6-F530AD5D28EC}" srcOrd="3" destOrd="0" presId="urn:microsoft.com/office/officeart/2018/2/layout/IconVerticalSolidList"/>
    <dgm:cxn modelId="{7AC931FA-EE25-46BD-BFB6-BD02493F6BEF}" type="presParOf" srcId="{1F61F8CC-43DF-41A4-9F38-C14930979F7E}" destId="{FB9AB962-CE3E-40D9-A9D5-256EC50D1E8E}" srcOrd="5" destOrd="0" presId="urn:microsoft.com/office/officeart/2018/2/layout/IconVerticalSolidList"/>
    <dgm:cxn modelId="{063777A1-198A-4755-B543-1BB417C5E794}" type="presParOf" srcId="{1F61F8CC-43DF-41A4-9F38-C14930979F7E}" destId="{7FD15D44-7C6B-4C59-886D-CCBC4C6A31A9}" srcOrd="6" destOrd="0" presId="urn:microsoft.com/office/officeart/2018/2/layout/IconVerticalSolidList"/>
    <dgm:cxn modelId="{F2DB717B-D392-4191-9CA1-E5C0BCF65826}" type="presParOf" srcId="{7FD15D44-7C6B-4C59-886D-CCBC4C6A31A9}" destId="{9C711F67-F273-4936-968F-B497749402F3}" srcOrd="0" destOrd="0" presId="urn:microsoft.com/office/officeart/2018/2/layout/IconVerticalSolidList"/>
    <dgm:cxn modelId="{51548109-544D-451F-A6E7-5E1D0D00EDBE}" type="presParOf" srcId="{7FD15D44-7C6B-4C59-886D-CCBC4C6A31A9}" destId="{91505279-E107-4757-A413-74964DCB011B}" srcOrd="1" destOrd="0" presId="urn:microsoft.com/office/officeart/2018/2/layout/IconVerticalSolidList"/>
    <dgm:cxn modelId="{006B3EB1-5BC1-4F5E-8A27-5780A562757F}" type="presParOf" srcId="{7FD15D44-7C6B-4C59-886D-CCBC4C6A31A9}" destId="{8916A0D0-1E03-4A46-A376-CC52D6BF3205}" srcOrd="2" destOrd="0" presId="urn:microsoft.com/office/officeart/2018/2/layout/IconVerticalSolidList"/>
    <dgm:cxn modelId="{6CCD5A55-914D-4275-96F0-D87C1B15BD2E}" type="presParOf" srcId="{7FD15D44-7C6B-4C59-886D-CCBC4C6A31A9}" destId="{01E148A9-6DCD-49B7-BEA8-1C8F92D89E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0B7463-30CC-47AC-A3D9-BF196D3995C4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07F87450-6B4A-4A08-BE4E-6B8D121C305C}">
      <dgm:prSet/>
      <dgm:spPr/>
      <dgm:t>
        <a:bodyPr/>
        <a:lstStyle/>
        <a:p>
          <a:r>
            <a:rPr lang="en-US"/>
            <a:t>Simple algorithms: ignore special cases.</a:t>
          </a:r>
        </a:p>
      </dgm:t>
    </dgm:pt>
    <dgm:pt modelId="{435D1482-DCAB-4155-8068-F24BA098C2C2}" type="parTrans" cxnId="{FFD9D0B6-B0C0-4EA5-B306-B22436E44264}">
      <dgm:prSet/>
      <dgm:spPr/>
      <dgm:t>
        <a:bodyPr/>
        <a:lstStyle/>
        <a:p>
          <a:endParaRPr lang="en-US"/>
        </a:p>
      </dgm:t>
    </dgm:pt>
    <dgm:pt modelId="{512DDAB2-41AE-48C1-BCC7-B6CD29E54369}" type="sibTrans" cxnId="{FFD9D0B6-B0C0-4EA5-B306-B22436E44264}">
      <dgm:prSet/>
      <dgm:spPr/>
      <dgm:t>
        <a:bodyPr/>
        <a:lstStyle/>
        <a:p>
          <a:endParaRPr lang="en-US"/>
        </a:p>
      </dgm:t>
    </dgm:pt>
    <dgm:pt modelId="{0F075018-2DD7-43CB-BC70-77A5A51E1441}">
      <dgm:prSet/>
      <dgm:spPr/>
      <dgm:t>
        <a:bodyPr/>
        <a:lstStyle/>
        <a:p>
          <a:r>
            <a:rPr lang="en-US"/>
            <a:t>Fake data: similar data, images instead of video, etc.</a:t>
          </a:r>
        </a:p>
      </dgm:t>
    </dgm:pt>
    <dgm:pt modelId="{B97F241A-2CF2-4B08-A2EC-67C77F1E5D44}" type="parTrans" cxnId="{ACA5D346-3CE4-4289-9B93-C9D1539E0B59}">
      <dgm:prSet/>
      <dgm:spPr/>
      <dgm:t>
        <a:bodyPr/>
        <a:lstStyle/>
        <a:p>
          <a:endParaRPr lang="en-US"/>
        </a:p>
      </dgm:t>
    </dgm:pt>
    <dgm:pt modelId="{74C6C99C-1DBB-44FE-A7ED-DB5A826B294A}" type="sibTrans" cxnId="{ACA5D346-3CE4-4289-9B93-C9D1539E0B59}">
      <dgm:prSet/>
      <dgm:spPr/>
      <dgm:t>
        <a:bodyPr/>
        <a:lstStyle/>
        <a:p>
          <a:endParaRPr lang="en-US"/>
        </a:p>
      </dgm:t>
    </dgm:pt>
    <dgm:pt modelId="{88830D4F-E95D-421C-ACD1-25B0563CA8EA}">
      <dgm:prSet/>
      <dgm:spPr/>
      <dgm:t>
        <a:bodyPr/>
        <a:lstStyle/>
        <a:p>
          <a:r>
            <a:rPr lang="en-US"/>
            <a:t>Wizard of Oz: human expert operating behind the scenes to simulate interface responses.</a:t>
          </a:r>
        </a:p>
      </dgm:t>
    </dgm:pt>
    <dgm:pt modelId="{B9AD7080-9587-4027-BC97-3F69FCA73B4C}" type="parTrans" cxnId="{114D17CD-FE59-4C42-9567-1B440CD74B4D}">
      <dgm:prSet/>
      <dgm:spPr/>
      <dgm:t>
        <a:bodyPr/>
        <a:lstStyle/>
        <a:p>
          <a:endParaRPr lang="en-US"/>
        </a:p>
      </dgm:t>
    </dgm:pt>
    <dgm:pt modelId="{5D39F348-DEB5-48FC-8A60-989FC0073E53}" type="sibTrans" cxnId="{114D17CD-FE59-4C42-9567-1B440CD74B4D}">
      <dgm:prSet/>
      <dgm:spPr/>
      <dgm:t>
        <a:bodyPr/>
        <a:lstStyle/>
        <a:p>
          <a:endParaRPr lang="en-US"/>
        </a:p>
      </dgm:t>
    </dgm:pt>
    <dgm:pt modelId="{C4CE007A-8953-E947-8715-F09BDE584AAC}" type="pres">
      <dgm:prSet presAssocID="{5E0B7463-30CC-47AC-A3D9-BF196D3995C4}" presName="linear" presStyleCnt="0">
        <dgm:presLayoutVars>
          <dgm:animLvl val="lvl"/>
          <dgm:resizeHandles val="exact"/>
        </dgm:presLayoutVars>
      </dgm:prSet>
      <dgm:spPr/>
    </dgm:pt>
    <dgm:pt modelId="{3A3E1654-91E9-1C44-9217-854D18343106}" type="pres">
      <dgm:prSet presAssocID="{07F87450-6B4A-4A08-BE4E-6B8D121C30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27294A-91D0-B54F-896E-8A7CE84AD4B0}" type="pres">
      <dgm:prSet presAssocID="{512DDAB2-41AE-48C1-BCC7-B6CD29E54369}" presName="spacer" presStyleCnt="0"/>
      <dgm:spPr/>
    </dgm:pt>
    <dgm:pt modelId="{2A0FA2E7-776A-CB40-B5E6-441C56222504}" type="pres">
      <dgm:prSet presAssocID="{0F075018-2DD7-43CB-BC70-77A5A51E14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FEA58F2-4889-434B-838B-B1C16DE487F3}" type="pres">
      <dgm:prSet presAssocID="{74C6C99C-1DBB-44FE-A7ED-DB5A826B294A}" presName="spacer" presStyleCnt="0"/>
      <dgm:spPr/>
    </dgm:pt>
    <dgm:pt modelId="{89A2C0A7-DCB3-324D-BBFB-4172BE9B63A2}" type="pres">
      <dgm:prSet presAssocID="{88830D4F-E95D-421C-ACD1-25B0563CA8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CA5D346-3CE4-4289-9B93-C9D1539E0B59}" srcId="{5E0B7463-30CC-47AC-A3D9-BF196D3995C4}" destId="{0F075018-2DD7-43CB-BC70-77A5A51E1441}" srcOrd="1" destOrd="0" parTransId="{B97F241A-2CF2-4B08-A2EC-67C77F1E5D44}" sibTransId="{74C6C99C-1DBB-44FE-A7ED-DB5A826B294A}"/>
    <dgm:cxn modelId="{9E13054C-C67F-5341-87C6-924222E3D858}" type="presOf" srcId="{5E0B7463-30CC-47AC-A3D9-BF196D3995C4}" destId="{C4CE007A-8953-E947-8715-F09BDE584AAC}" srcOrd="0" destOrd="0" presId="urn:microsoft.com/office/officeart/2005/8/layout/vList2"/>
    <dgm:cxn modelId="{6694548C-784F-8244-B294-48B454880FAE}" type="presOf" srcId="{88830D4F-E95D-421C-ACD1-25B0563CA8EA}" destId="{89A2C0A7-DCB3-324D-BBFB-4172BE9B63A2}" srcOrd="0" destOrd="0" presId="urn:microsoft.com/office/officeart/2005/8/layout/vList2"/>
    <dgm:cxn modelId="{428C4293-0FC2-E84A-81AA-1CCC1B923F24}" type="presOf" srcId="{07F87450-6B4A-4A08-BE4E-6B8D121C305C}" destId="{3A3E1654-91E9-1C44-9217-854D18343106}" srcOrd="0" destOrd="0" presId="urn:microsoft.com/office/officeart/2005/8/layout/vList2"/>
    <dgm:cxn modelId="{FFD9D0B6-B0C0-4EA5-B306-B22436E44264}" srcId="{5E0B7463-30CC-47AC-A3D9-BF196D3995C4}" destId="{07F87450-6B4A-4A08-BE4E-6B8D121C305C}" srcOrd="0" destOrd="0" parTransId="{435D1482-DCAB-4155-8068-F24BA098C2C2}" sibTransId="{512DDAB2-41AE-48C1-BCC7-B6CD29E54369}"/>
    <dgm:cxn modelId="{F4496DCB-5BC9-4542-AD27-9498FF28A1E2}" type="presOf" srcId="{0F075018-2DD7-43CB-BC70-77A5A51E1441}" destId="{2A0FA2E7-776A-CB40-B5E6-441C56222504}" srcOrd="0" destOrd="0" presId="urn:microsoft.com/office/officeart/2005/8/layout/vList2"/>
    <dgm:cxn modelId="{114D17CD-FE59-4C42-9567-1B440CD74B4D}" srcId="{5E0B7463-30CC-47AC-A3D9-BF196D3995C4}" destId="{88830D4F-E95D-421C-ACD1-25B0563CA8EA}" srcOrd="2" destOrd="0" parTransId="{B9AD7080-9587-4027-BC97-3F69FCA73B4C}" sibTransId="{5D39F348-DEB5-48FC-8A60-989FC0073E53}"/>
    <dgm:cxn modelId="{3FB5D3A1-243E-8F4F-8ACC-5F6A687E1C0D}" type="presParOf" srcId="{C4CE007A-8953-E947-8715-F09BDE584AAC}" destId="{3A3E1654-91E9-1C44-9217-854D18343106}" srcOrd="0" destOrd="0" presId="urn:microsoft.com/office/officeart/2005/8/layout/vList2"/>
    <dgm:cxn modelId="{7977E5A3-1E67-3E4F-9864-8E78A82C0600}" type="presParOf" srcId="{C4CE007A-8953-E947-8715-F09BDE584AAC}" destId="{B627294A-91D0-B54F-896E-8A7CE84AD4B0}" srcOrd="1" destOrd="0" presId="urn:microsoft.com/office/officeart/2005/8/layout/vList2"/>
    <dgm:cxn modelId="{555BF53B-088A-D147-8023-12560C88A78C}" type="presParOf" srcId="{C4CE007A-8953-E947-8715-F09BDE584AAC}" destId="{2A0FA2E7-776A-CB40-B5E6-441C56222504}" srcOrd="2" destOrd="0" presId="urn:microsoft.com/office/officeart/2005/8/layout/vList2"/>
    <dgm:cxn modelId="{1D264D2E-DB52-714A-A9B9-7E36A3A72977}" type="presParOf" srcId="{C4CE007A-8953-E947-8715-F09BDE584AAC}" destId="{9FEA58F2-4889-434B-838B-B1C16DE487F3}" srcOrd="3" destOrd="0" presId="urn:microsoft.com/office/officeart/2005/8/layout/vList2"/>
    <dgm:cxn modelId="{0287559B-AE14-284F-B3FF-E771B2774DF2}" type="presParOf" srcId="{C4CE007A-8953-E947-8715-F09BDE584AAC}" destId="{89A2C0A7-DCB3-324D-BBFB-4172BE9B63A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8F576F-13F8-466C-8EB5-866256ABB48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74F795-AFFD-48AA-9B75-7BA5828530D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DB854B-2B54-4F56-A818-FA0F95CD68FB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usable is the competition?</a:t>
          </a:r>
        </a:p>
      </dsp:txBody>
      <dsp:txXfrm>
        <a:off x="1941716" y="718"/>
        <a:ext cx="4571887" cy="1681139"/>
      </dsp:txXfrm>
    </dsp:sp>
    <dsp:sp modelId="{284FB660-8F9D-4B44-8A77-B79721F0289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884F95-6C20-4DB3-9D15-B534EEA05F4F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FA5D13-9E68-49C3-904D-13AC6AA9D891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much better should your interface be?</a:t>
          </a:r>
        </a:p>
      </dsp:txBody>
      <dsp:txXfrm>
        <a:off x="1941716" y="2102143"/>
        <a:ext cx="4571887" cy="1681139"/>
      </dsp:txXfrm>
    </dsp:sp>
    <dsp:sp modelId="{14C6BE10-BF16-4A66-AC36-D8F88903FE63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62557E-D211-4EAF-BAA1-09B9A403440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C7BE83-7A07-4BF2-8727-199613793C4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is your likely return on investment?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9475B-2AB0-2341-BB8F-1DA2838B1C01}">
      <dsp:nvSpPr>
        <dsp:cNvPr id="0" name=""/>
        <dsp:cNvSpPr/>
      </dsp:nvSpPr>
      <dsp:spPr>
        <a:xfrm>
          <a:off x="0" y="4784520"/>
          <a:ext cx="1567259" cy="7849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463" tIns="192024" rIns="111463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Move</a:t>
          </a:r>
        </a:p>
      </dsp:txBody>
      <dsp:txXfrm>
        <a:off x="0" y="4784520"/>
        <a:ext cx="1567259" cy="784940"/>
      </dsp:txXfrm>
    </dsp:sp>
    <dsp:sp modelId="{9F33A761-1845-5940-8CE4-A663B302B76B}">
      <dsp:nvSpPr>
        <dsp:cNvPr id="0" name=""/>
        <dsp:cNvSpPr/>
      </dsp:nvSpPr>
      <dsp:spPr>
        <a:xfrm>
          <a:off x="1567259" y="4784520"/>
          <a:ext cx="4701778" cy="7849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74" tIns="241300" rIns="95374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Move to a design solution</a:t>
          </a:r>
        </a:p>
      </dsp:txBody>
      <dsp:txXfrm>
        <a:off x="1567259" y="4784520"/>
        <a:ext cx="4701778" cy="784940"/>
      </dsp:txXfrm>
    </dsp:sp>
    <dsp:sp modelId="{7AE7222D-0556-D84E-8CF7-49215B2990BD}">
      <dsp:nvSpPr>
        <dsp:cNvPr id="0" name=""/>
        <dsp:cNvSpPr/>
      </dsp:nvSpPr>
      <dsp:spPr>
        <a:xfrm rot="10800000">
          <a:off x="0" y="3589056"/>
          <a:ext cx="1567259" cy="120723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463" tIns="192024" rIns="111463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Create</a:t>
          </a:r>
        </a:p>
      </dsp:txBody>
      <dsp:txXfrm rot="-10800000">
        <a:off x="0" y="3589056"/>
        <a:ext cx="1567259" cy="784704"/>
      </dsp:txXfrm>
    </dsp:sp>
    <dsp:sp modelId="{1F67BD4B-AD6C-E043-BEA8-8E5B6A85B59B}">
      <dsp:nvSpPr>
        <dsp:cNvPr id="0" name=""/>
        <dsp:cNvSpPr/>
      </dsp:nvSpPr>
      <dsp:spPr>
        <a:xfrm>
          <a:off x="1567259" y="3589056"/>
          <a:ext cx="4701778" cy="78470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74" tIns="241300" rIns="95374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concrete scenarios</a:t>
          </a:r>
        </a:p>
      </dsp:txBody>
      <dsp:txXfrm>
        <a:off x="1567259" y="3589056"/>
        <a:ext cx="4701778" cy="784704"/>
      </dsp:txXfrm>
    </dsp:sp>
    <dsp:sp modelId="{791604A8-0354-2845-948D-5A51FDAAC064}">
      <dsp:nvSpPr>
        <dsp:cNvPr id="0" name=""/>
        <dsp:cNvSpPr/>
      </dsp:nvSpPr>
      <dsp:spPr>
        <a:xfrm rot="10800000">
          <a:off x="0" y="2393592"/>
          <a:ext cx="1567259" cy="120723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463" tIns="192024" rIns="111463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Define</a:t>
          </a:r>
        </a:p>
      </dsp:txBody>
      <dsp:txXfrm rot="-10800000">
        <a:off x="0" y="2393592"/>
        <a:ext cx="1567259" cy="784704"/>
      </dsp:txXfrm>
    </dsp:sp>
    <dsp:sp modelId="{7DCF0A47-00F2-2149-89F5-6118AB3B6A92}">
      <dsp:nvSpPr>
        <dsp:cNvPr id="0" name=""/>
        <dsp:cNvSpPr/>
      </dsp:nvSpPr>
      <dsp:spPr>
        <a:xfrm>
          <a:off x="1567259" y="2393592"/>
          <a:ext cx="4701778" cy="78470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74" tIns="241300" rIns="95374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Define their goals</a:t>
          </a:r>
        </a:p>
      </dsp:txBody>
      <dsp:txXfrm>
        <a:off x="1567259" y="2393592"/>
        <a:ext cx="4701778" cy="784704"/>
      </dsp:txXfrm>
    </dsp:sp>
    <dsp:sp modelId="{FE4F8135-190E-2645-9520-9E8FCDD20DC7}">
      <dsp:nvSpPr>
        <dsp:cNvPr id="0" name=""/>
        <dsp:cNvSpPr/>
      </dsp:nvSpPr>
      <dsp:spPr>
        <a:xfrm rot="10800000">
          <a:off x="0" y="1198127"/>
          <a:ext cx="1567259" cy="120723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463" tIns="192024" rIns="111463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Create</a:t>
          </a:r>
        </a:p>
      </dsp:txBody>
      <dsp:txXfrm rot="-10800000">
        <a:off x="0" y="1198127"/>
        <a:ext cx="1567259" cy="784704"/>
      </dsp:txXfrm>
    </dsp:sp>
    <dsp:sp modelId="{EA10E852-C6F9-7F47-8664-3D6338103B91}">
      <dsp:nvSpPr>
        <dsp:cNvPr id="0" name=""/>
        <dsp:cNvSpPr/>
      </dsp:nvSpPr>
      <dsp:spPr>
        <a:xfrm>
          <a:off x="1567259" y="1198127"/>
          <a:ext cx="4701778" cy="78470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74" tIns="241300" rIns="95374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personas</a:t>
          </a:r>
        </a:p>
      </dsp:txBody>
      <dsp:txXfrm>
        <a:off x="1567259" y="1198127"/>
        <a:ext cx="4701778" cy="784704"/>
      </dsp:txXfrm>
    </dsp:sp>
    <dsp:sp modelId="{DFB76280-C55A-2844-BC00-178DF55E610B}">
      <dsp:nvSpPr>
        <dsp:cNvPr id="0" name=""/>
        <dsp:cNvSpPr/>
      </dsp:nvSpPr>
      <dsp:spPr>
        <a:xfrm rot="10800000">
          <a:off x="0" y="2663"/>
          <a:ext cx="1567259" cy="120723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463" tIns="192024" rIns="111463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Interview</a:t>
          </a:r>
        </a:p>
      </dsp:txBody>
      <dsp:txXfrm rot="-10800000">
        <a:off x="0" y="2663"/>
        <a:ext cx="1567259" cy="784704"/>
      </dsp:txXfrm>
    </dsp:sp>
    <dsp:sp modelId="{0C83ACFD-66BB-2B44-9E48-9C0F82789EA0}">
      <dsp:nvSpPr>
        <dsp:cNvPr id="0" name=""/>
        <dsp:cNvSpPr/>
      </dsp:nvSpPr>
      <dsp:spPr>
        <a:xfrm>
          <a:off x="1567259" y="2663"/>
          <a:ext cx="4701778" cy="78470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74" tIns="241300" rIns="95374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Interview users</a:t>
          </a:r>
        </a:p>
      </dsp:txBody>
      <dsp:txXfrm>
        <a:off x="1567259" y="2663"/>
        <a:ext cx="4701778" cy="7847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09303-2DC9-3441-B4EE-A103ED4C7EE3}">
      <dsp:nvSpPr>
        <dsp:cNvPr id="0" name=""/>
        <dsp:cNvSpPr/>
      </dsp:nvSpPr>
      <dsp:spPr>
        <a:xfrm>
          <a:off x="0" y="74258"/>
          <a:ext cx="6513603" cy="11917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 increasing order of complexity:</a:t>
          </a:r>
        </a:p>
      </dsp:txBody>
      <dsp:txXfrm>
        <a:off x="58177" y="132435"/>
        <a:ext cx="6397249" cy="1075400"/>
      </dsp:txXfrm>
    </dsp:sp>
    <dsp:sp modelId="{CCC52505-23F0-EA4F-82CA-F7D04BE43E8B}">
      <dsp:nvSpPr>
        <dsp:cNvPr id="0" name=""/>
        <dsp:cNvSpPr/>
      </dsp:nvSpPr>
      <dsp:spPr>
        <a:xfrm>
          <a:off x="0" y="1266013"/>
          <a:ext cx="6513603" cy="33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Verbal Prototypes</a:t>
          </a:r>
          <a:r>
            <a:rPr lang="en-US" sz="2300" kern="1200"/>
            <a:t>: textual description of choices and results.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Paper Prototypes</a:t>
          </a:r>
          <a:r>
            <a:rPr lang="en-US" sz="2300" kern="1200"/>
            <a:t>: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Low-Fidelity: hand-drawn sketches.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High-Fidelity: more elaborate printouts.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Interactive Sketches</a:t>
          </a:r>
          <a:r>
            <a:rPr lang="en-US" sz="2300" kern="1200"/>
            <a:t>: interactive composition of hand-drawn sketches.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Working Prototypes</a:t>
          </a:r>
          <a:r>
            <a:rPr lang="en-US" sz="2300" kern="1200"/>
            <a:t>: interactive, skeleton implementation.</a:t>
          </a:r>
        </a:p>
      </dsp:txBody>
      <dsp:txXfrm>
        <a:off x="0" y="1266013"/>
        <a:ext cx="6513603" cy="3353400"/>
      </dsp:txXfrm>
    </dsp:sp>
    <dsp:sp modelId="{B037F9F4-8A6D-544E-9842-6F54A84326F3}">
      <dsp:nvSpPr>
        <dsp:cNvPr id="0" name=""/>
        <dsp:cNvSpPr/>
      </dsp:nvSpPr>
      <dsp:spPr>
        <a:xfrm>
          <a:off x="0" y="4619413"/>
          <a:ext cx="6513603" cy="11917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Then, throw prototypes away and implement final design.</a:t>
          </a:r>
        </a:p>
      </dsp:txBody>
      <dsp:txXfrm>
        <a:off x="58177" y="4677590"/>
        <a:ext cx="6397249" cy="1075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2069D-1E45-9043-9955-52FD3ACE19D5}">
      <dsp:nvSpPr>
        <dsp:cNvPr id="0" name=""/>
        <dsp:cNvSpPr/>
      </dsp:nvSpPr>
      <dsp:spPr>
        <a:xfrm>
          <a:off x="0" y="78612"/>
          <a:ext cx="6513603" cy="184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Paper prototypes simulate screen and dialogue elements on paper.</a:t>
          </a:r>
        </a:p>
      </dsp:txBody>
      <dsp:txXfrm>
        <a:off x="90116" y="168728"/>
        <a:ext cx="6333371" cy="1665808"/>
      </dsp:txXfrm>
    </dsp:sp>
    <dsp:sp modelId="{513E756C-05E3-7C43-88A3-6F7BFE0C6E0E}">
      <dsp:nvSpPr>
        <dsp:cNvPr id="0" name=""/>
        <dsp:cNvSpPr/>
      </dsp:nvSpPr>
      <dsp:spPr>
        <a:xfrm>
          <a:off x="0" y="2019692"/>
          <a:ext cx="6513603" cy="184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First hand-drawn sketches (lo-fi), later perhaps more elaborate printouts (hi-fi).</a:t>
          </a:r>
        </a:p>
      </dsp:txBody>
      <dsp:txXfrm>
        <a:off x="90116" y="2109808"/>
        <a:ext cx="6333371" cy="1665808"/>
      </dsp:txXfrm>
    </dsp:sp>
    <dsp:sp modelId="{9DC55EB5-1247-B34F-B240-0A6954440390}">
      <dsp:nvSpPr>
        <dsp:cNvPr id="0" name=""/>
        <dsp:cNvSpPr/>
      </dsp:nvSpPr>
      <dsp:spPr>
        <a:xfrm>
          <a:off x="0" y="3960773"/>
          <a:ext cx="6513603" cy="184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Early usabil</a:t>
          </a:r>
          <a:r>
            <a:rPr lang="id-ID" sz="3300" kern="1200"/>
            <a:t>i</a:t>
          </a:r>
          <a:r>
            <a:rPr lang="en-US" sz="3300" kern="1200"/>
            <a:t>ty feedback with throwaway designs: </a:t>
          </a:r>
          <a:r>
            <a:rPr lang="en-US" sz="3300" b="1" kern="1200"/>
            <a:t>maximum feedback for minimum e</a:t>
          </a:r>
          <a:r>
            <a:rPr lang="id-ID" sz="3300" b="1" kern="1200"/>
            <a:t>ff</a:t>
          </a:r>
          <a:r>
            <a:rPr lang="en-US" sz="3300" b="1" kern="1200"/>
            <a:t>ort</a:t>
          </a:r>
          <a:r>
            <a:rPr lang="en-US" sz="3300" kern="1200"/>
            <a:t>!</a:t>
          </a:r>
        </a:p>
      </dsp:txBody>
      <dsp:txXfrm>
        <a:off x="90116" y="4050889"/>
        <a:ext cx="6333371" cy="1665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134FA-F695-4B01-ACEC-833B3AE4E259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3DC7B-A0F7-4807-B7E3-D4BB29484E37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B8433-005F-4BCE-A493-61ACCAB9DADA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Elaborate screen designs created with drawing editors such as Adobe Illustrator or Corel Draw.</a:t>
          </a:r>
        </a:p>
      </dsp:txBody>
      <dsp:txXfrm>
        <a:off x="1429899" y="2442"/>
        <a:ext cx="5083704" cy="1238008"/>
      </dsp:txXfrm>
    </dsp:sp>
    <dsp:sp modelId="{846FD160-9D88-4BE8-A0E0-906EBFED617D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4F4E7-C27C-47C8-B581-0D0F804BEEBB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8A518-93E0-48F9-BAEF-499EEAB0AD4F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Printed out in colour.</a:t>
          </a:r>
        </a:p>
      </dsp:txBody>
      <dsp:txXfrm>
        <a:off x="1429899" y="1549953"/>
        <a:ext cx="5083704" cy="1238008"/>
      </dsp:txXfrm>
    </dsp:sp>
    <dsp:sp modelId="{FF2908B7-BD65-4B1A-8910-F362BD82CE08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5814E-3BB0-46BB-9830-09C8DF7EED36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11AE4-639E-40B9-A9A6-F530AD5D28EC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</a:t>
          </a:r>
          <a:r>
            <a:rPr lang="id-ID" sz="2200" kern="1200"/>
            <a:t>y</a:t>
          </a:r>
          <a:r>
            <a:rPr lang="en-US" sz="2200" kern="1200"/>
            <a:t> often look too much like a finished design, and not enough like a prototype.</a:t>
          </a:r>
        </a:p>
      </dsp:txBody>
      <dsp:txXfrm>
        <a:off x="1429899" y="3097464"/>
        <a:ext cx="5083704" cy="1238008"/>
      </dsp:txXfrm>
    </dsp:sp>
    <dsp:sp modelId="{9C711F67-F273-4936-968F-B497749402F3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05279-E107-4757-A413-74964DCB011B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148A9-6DCD-49B7-BEA8-1C8F92D89E4D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Users tend to comment on the choice of fonts and colours, rather than the flow through the application.</a:t>
          </a:r>
        </a:p>
      </dsp:txBody>
      <dsp:txXfrm>
        <a:off x="1429899" y="4644974"/>
        <a:ext cx="5083704" cy="12380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E1654-91E9-1C44-9217-854D18343106}">
      <dsp:nvSpPr>
        <dsp:cNvPr id="0" name=""/>
        <dsp:cNvSpPr/>
      </dsp:nvSpPr>
      <dsp:spPr>
        <a:xfrm>
          <a:off x="0" y="78612"/>
          <a:ext cx="6513603" cy="184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Simple algorithms: ignore special cases.</a:t>
          </a:r>
        </a:p>
      </dsp:txBody>
      <dsp:txXfrm>
        <a:off x="90116" y="168728"/>
        <a:ext cx="6333371" cy="1665808"/>
      </dsp:txXfrm>
    </dsp:sp>
    <dsp:sp modelId="{2A0FA2E7-776A-CB40-B5E6-441C56222504}">
      <dsp:nvSpPr>
        <dsp:cNvPr id="0" name=""/>
        <dsp:cNvSpPr/>
      </dsp:nvSpPr>
      <dsp:spPr>
        <a:xfrm>
          <a:off x="0" y="2019692"/>
          <a:ext cx="6513603" cy="184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Fake data: similar data, images instead of video, etc.</a:t>
          </a:r>
        </a:p>
      </dsp:txBody>
      <dsp:txXfrm>
        <a:off x="90116" y="2109808"/>
        <a:ext cx="6333371" cy="1665808"/>
      </dsp:txXfrm>
    </dsp:sp>
    <dsp:sp modelId="{89A2C0A7-DCB3-324D-BBFB-4172BE9B63A2}">
      <dsp:nvSpPr>
        <dsp:cNvPr id="0" name=""/>
        <dsp:cNvSpPr/>
      </dsp:nvSpPr>
      <dsp:spPr>
        <a:xfrm>
          <a:off x="0" y="3960773"/>
          <a:ext cx="6513603" cy="184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Wizard of Oz: human expert operating behind the scenes to simulate interface responses.</a:t>
          </a:r>
        </a:p>
      </dsp:txBody>
      <dsp:txXfrm>
        <a:off x="90116" y="4050889"/>
        <a:ext cx="6333371" cy="166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800F-D3E6-EF46-81F4-E0EE0D0DA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06E79-236E-FE49-8E39-009E53E51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E7BDD-C3C3-794A-9E76-00D3289E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2A7F-6DC2-A04D-87CA-B77E75B5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823D-514F-834E-8BB9-CFCD1FA2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4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F422-9BA9-1A4A-ACE4-661E146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300C0-C886-534E-9DD0-9368B564F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85410-ABED-324F-81F9-C6D6A076A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875-AF3E-064F-9561-8A1583E1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4B5B6-F97C-8D4C-AE67-580DC92F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35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663FE-62CA-624C-A668-CFF0DCE75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43651-A05D-5F4F-9F95-CB4492DAE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124BE-3266-1945-88CB-44D9CC94E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93644-1F4A-2044-8D83-7CC04469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76887-A45A-7548-A044-7AE51F19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31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3/22/19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867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0481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en-US" smtClean="0"/>
              <a:pPr/>
              <a:t>3/22/19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867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0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FC60-527D-1E47-99B0-D1F5B3CB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245E-DBA8-3140-8251-63AA2F4BD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46874-F4F9-854F-A43B-294202AA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087CE-8FE9-7545-BE6A-88FD46A77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BEF7F-EB1D-684E-870D-293EE8DE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40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D90D-FE3C-B648-B14C-603FBE0E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3449F-326D-464A-BA42-906655FA3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FD444-9D6D-794C-85C6-82203502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54002-AF49-D741-A9A3-0D5B69E2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CE232-3F19-0842-B0D5-B8E236BE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7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C1C76-F1B6-7948-A517-A7CB417F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4939D-E912-244A-9F38-605289416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9078E-7E93-6948-8EBB-ED1B2E2C3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4BE8A-36E2-9B49-AA0C-73EC6D96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889EB-0EC1-3F40-8BEB-78AD9C14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FDF71-7440-6A4D-9917-176796FB1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5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5AF0-FADA-EB4C-836B-BE260577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5B87D-FFB0-DE43-8930-1F4EA2A19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4D0B1-6AB5-3D44-A412-132424169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B7861C-B28E-4245-8FBB-E1042C2F8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AF900-43E4-1C47-BCF0-1F5E11833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226C0E-9680-AE4D-B951-90C03BAA8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B17-4A9F-4B49-8424-17C648B4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80BD71-1D83-714B-ADC5-10594390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01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96DF-A8B2-C84A-B638-93403E6D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5A35BE-E213-024C-AF16-9F447B13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1FD24-B0B0-284E-BE71-4BA999C68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C532D-2BC5-5A44-AC6D-863BBE5C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8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13A20C-A89B-F045-9E9F-9E614964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CFD9B-4568-5C4B-A1AD-5E0DAB87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D1D7-E0A3-8B47-B6D6-32C7FDC5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0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AF76-76B7-E14E-8447-18FBCA757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B2BE5-E7EC-7746-8B7C-CEF923A2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577C8-806C-4A4D-9640-7885B0829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404A0-9094-FE45-B3A5-944B2E62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6E66F-31A2-5D42-9557-BF7E49837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9D5E2-FD57-3241-87FF-D541319C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47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44FD-5377-2648-B5B9-7086F287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3634E-3CB6-0E41-BAED-9A6B095D8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C6186-FD1F-1443-9392-F3D6BB0FE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D9AA7-BC43-044C-8759-E4D193B2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9233E-3844-4E40-AC25-CB22EC26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E5142-AE19-D449-B418-91DB9982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6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3B44F-6E56-8E49-AABD-C6DB5906D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2A1AF-1E2B-124B-856A-122E2A02C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116B4-CA96-B547-B89B-5FDC21C9B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8CA69-5D4F-0242-93EB-48A103F7B241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BB2E7-C3EC-1842-AED6-64816A79D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E0028-E37E-EE40-8CCA-A6273476C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B840C-8863-7240-9FB3-B75AA3A36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7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4B953-2AF9-964D-BE0E-97F131473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Kelas IMK </a:t>
            </a:r>
            <a:r>
              <a:rPr lang="en-US" sz="4800" dirty="0" err="1">
                <a:solidFill>
                  <a:srgbClr val="FFFFFF"/>
                </a:solidFill>
              </a:rPr>
              <a:t>Minggu</a:t>
            </a:r>
            <a:r>
              <a:rPr lang="en-US" sz="4800" dirty="0">
                <a:solidFill>
                  <a:srgbClr val="FFFFFF"/>
                </a:solidFill>
              </a:rPr>
              <a:t>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8CD9E-FB22-D14B-AAE0-77822FED1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Anny </a:t>
            </a:r>
            <a:r>
              <a:rPr lang="en-US" sz="2000" dirty="0" err="1">
                <a:solidFill>
                  <a:srgbClr val="FFFFFF"/>
                </a:solidFill>
              </a:rPr>
              <a:t>Yuniarti</a:t>
            </a:r>
            <a:r>
              <a:rPr lang="en-US" sz="2000">
                <a:solidFill>
                  <a:srgbClr val="FFFFFF"/>
                </a:solidFill>
              </a:rPr>
              <a:t> 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669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Prototyping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DD952903-52AF-46CA-8508-EB64C3EE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Perform usability evaluation and obtain feedback as </a:t>
            </a:r>
            <a:r>
              <a:rPr lang="en-US" sz="2000" b="1">
                <a:solidFill>
                  <a:srgbClr val="000000"/>
                </a:solidFill>
              </a:rPr>
              <a:t>early</a:t>
            </a:r>
            <a:r>
              <a:rPr lang="en-US" sz="2000">
                <a:solidFill>
                  <a:srgbClr val="000000"/>
                </a:solidFill>
              </a:rPr>
              <a:t> as possible in the design cycle by building and evaluating prototypes. 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Finally, throw prototypes away and implement final design.</a:t>
            </a:r>
          </a:p>
        </p:txBody>
      </p:sp>
    </p:spTree>
    <p:extLst>
      <p:ext uri="{BB962C8B-B14F-4D97-AF65-F5344CB8AC3E}">
        <p14:creationId xmlns:p14="http://schemas.microsoft.com/office/powerpoint/2010/main" val="2604711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Types of Prototype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2B6D5F-AA57-463D-BBF7-2E98127BE9F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984522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567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Low-Fidelity Paper Prototypes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295D6E-B2DC-4929-A3B0-6DA54176369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8012343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081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29E8-B795-ED46-B8AD-A996BD9C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Low-Fidelity Paper Prototypes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607F4611-7782-EE4E-8BBC-5A2BA1B00AC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7064" y="2509911"/>
            <a:ext cx="6982772" cy="3997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36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07384-7275-F140-BDF2-CF0F74953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Working prototype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8C57CFBD-78BB-414A-9BC7-F0EFE349455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3246" y="2509911"/>
            <a:ext cx="5670408" cy="3997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795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Prototype of Customer Information Terminal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803400"/>
            <a:ext cx="6553200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967541" y="6119621"/>
            <a:ext cx="8448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Paper prototype 1 for a customer information terminal</a:t>
            </a:r>
          </a:p>
        </p:txBody>
      </p:sp>
    </p:spTree>
    <p:extLst>
      <p:ext uri="{BB962C8B-B14F-4D97-AF65-F5344CB8AC3E}">
        <p14:creationId xmlns:p14="http://schemas.microsoft.com/office/powerpoint/2010/main" val="1347170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Prototype of Customer Information Terminal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967541" y="6119621"/>
            <a:ext cx="8448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Paper prototype 2 for a customer information terminal.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1943" y="1803400"/>
            <a:ext cx="4992915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048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Prototype of Customer Information Terminal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967541" y="6119621"/>
            <a:ext cx="8448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Paper prototype </a:t>
            </a:r>
            <a:r>
              <a:rPr lang="id-ID" sz="2400" dirty="0"/>
              <a:t>3</a:t>
            </a:r>
            <a:r>
              <a:rPr lang="en-US" sz="2400" dirty="0"/>
              <a:t> for a customer information terminal.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5867" y="1803400"/>
            <a:ext cx="5825067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0721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High-Fidelity Paper Prototypes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6C3110-B493-4E55-9C42-A59CB3ABD7F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6031718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230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Sketches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19403" y="1796819"/>
            <a:ext cx="6240693" cy="5061181"/>
          </a:xfrm>
        </p:spPr>
        <p:txBody>
          <a:bodyPr>
            <a:normAutofit/>
          </a:bodyPr>
          <a:lstStyle/>
          <a:p>
            <a:r>
              <a:rPr lang="en-US" dirty="0"/>
              <a:t>Scan in hand-drawn interface sketches.</a:t>
            </a:r>
            <a:endParaRPr lang="id-ID" dirty="0"/>
          </a:p>
          <a:p>
            <a:endParaRPr lang="en-US" dirty="0"/>
          </a:p>
          <a:p>
            <a:r>
              <a:rPr lang="en-US" dirty="0"/>
              <a:t>Assemble interactive prototype with clickable elements (say with Macromedia Director).</a:t>
            </a:r>
          </a:p>
          <a:p>
            <a:endParaRPr lang="id-ID" dirty="0"/>
          </a:p>
          <a:p>
            <a:r>
              <a:rPr lang="en-US" dirty="0"/>
              <a:t>Retains throwaway, casual look to encourage criticism and discussion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6038" y="1892830"/>
            <a:ext cx="4887929" cy="3648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336704" y="5449094"/>
            <a:ext cx="6096000" cy="10770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133" dirty="0"/>
              <a:t>An interactive sketch made in Shockwave. Screen designs sketches are scanned and</a:t>
            </a:r>
            <a:r>
              <a:rPr lang="id-ID" sz="2133" dirty="0"/>
              <a:t> </a:t>
            </a:r>
            <a:r>
              <a:rPr lang="en-US" sz="2133" dirty="0"/>
              <a:t>assembled into an interactive prototype with Macromedia Director.</a:t>
            </a:r>
          </a:p>
        </p:txBody>
      </p:sp>
    </p:spTree>
    <p:extLst>
      <p:ext uri="{BB962C8B-B14F-4D97-AF65-F5344CB8AC3E}">
        <p14:creationId xmlns:p14="http://schemas.microsoft.com/office/powerpoint/2010/main" val="177020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ACF11-1505-7A42-9021-8EB45C8D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Review: The Usability Engineering Lifecycle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7EF19B0F-F4B8-E84D-827D-A4C23C9541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0130" y="492573"/>
            <a:ext cx="4460928" cy="58807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1357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Prototypes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D56576-860D-4FFB-BFFB-06FB32B074B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7908075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82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Prototyping Tools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DENIM</a:t>
            </a:r>
          </a:p>
          <a:p>
            <a:r>
              <a:rPr lang="en-US" sz="2400"/>
              <a:t>Axure</a:t>
            </a:r>
          </a:p>
          <a:p>
            <a:r>
              <a:rPr lang="en-US" sz="2400"/>
              <a:t>Balsamiq Mockups</a:t>
            </a:r>
          </a:p>
          <a:p>
            <a:r>
              <a:rPr lang="en-US" sz="2400"/>
              <a:t>Microsoft Expression</a:t>
            </a:r>
          </a:p>
          <a:p>
            <a:r>
              <a:rPr lang="en-US" sz="2400"/>
              <a:t>HotGloo</a:t>
            </a:r>
          </a:p>
        </p:txBody>
      </p:sp>
    </p:spTree>
    <p:extLst>
      <p:ext uri="{BB962C8B-B14F-4D97-AF65-F5344CB8AC3E}">
        <p14:creationId xmlns:p14="http://schemas.microsoft.com/office/powerpoint/2010/main" val="872705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Tools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 t="6442"/>
          <a:stretch>
            <a:fillRect/>
          </a:stretch>
        </p:blipFill>
        <p:spPr bwMode="auto">
          <a:xfrm>
            <a:off x="2149650" y="1837928"/>
            <a:ext cx="8197501" cy="408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503712" y="6117300"/>
            <a:ext cx="5308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http://dub.washington.edu:2007/denim/</a:t>
            </a:r>
          </a:p>
        </p:txBody>
      </p:sp>
    </p:spTree>
    <p:extLst>
      <p:ext uri="{BB962C8B-B14F-4D97-AF65-F5344CB8AC3E}">
        <p14:creationId xmlns:p14="http://schemas.microsoft.com/office/powerpoint/2010/main" val="40101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Tools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 t="6442"/>
          <a:stretch>
            <a:fillRect/>
          </a:stretch>
        </p:blipFill>
        <p:spPr bwMode="auto">
          <a:xfrm>
            <a:off x="2149650" y="2084851"/>
            <a:ext cx="8197501" cy="408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365613" y="6213310"/>
            <a:ext cx="3167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http://www.axure.com/</a:t>
            </a:r>
          </a:p>
        </p:txBody>
      </p:sp>
    </p:spTree>
    <p:extLst>
      <p:ext uri="{BB962C8B-B14F-4D97-AF65-F5344CB8AC3E}">
        <p14:creationId xmlns:p14="http://schemas.microsoft.com/office/powerpoint/2010/main" val="292088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Tools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 t="6442"/>
          <a:stretch>
            <a:fillRect/>
          </a:stretch>
        </p:blipFill>
        <p:spPr bwMode="auto">
          <a:xfrm>
            <a:off x="2149650" y="2084851"/>
            <a:ext cx="8197501" cy="408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528050" y="6200921"/>
            <a:ext cx="288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http://balsamiq.com/</a:t>
            </a:r>
          </a:p>
        </p:txBody>
      </p:sp>
    </p:spTree>
    <p:extLst>
      <p:ext uri="{BB962C8B-B14F-4D97-AF65-F5344CB8AC3E}">
        <p14:creationId xmlns:p14="http://schemas.microsoft.com/office/powerpoint/2010/main" val="1922115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Tools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 t="6442"/>
          <a:stretch>
            <a:fillRect/>
          </a:stretch>
        </p:blipFill>
        <p:spPr bwMode="auto">
          <a:xfrm>
            <a:off x="2149650" y="2084851"/>
            <a:ext cx="8197501" cy="408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020158" y="6296932"/>
            <a:ext cx="5696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http://www.microsoft.com/expression/eng/</a:t>
            </a:r>
          </a:p>
        </p:txBody>
      </p:sp>
    </p:spTree>
    <p:extLst>
      <p:ext uri="{BB962C8B-B14F-4D97-AF65-F5344CB8AC3E}">
        <p14:creationId xmlns:p14="http://schemas.microsoft.com/office/powerpoint/2010/main" val="3934922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Tools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 t="6442"/>
          <a:stretch>
            <a:fillRect/>
          </a:stretch>
        </p:blipFill>
        <p:spPr bwMode="auto">
          <a:xfrm>
            <a:off x="2063552" y="1796819"/>
            <a:ext cx="8197501" cy="408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257677" y="6104910"/>
            <a:ext cx="3438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http://www.hotgloo.com/</a:t>
            </a:r>
          </a:p>
        </p:txBody>
      </p:sp>
    </p:spTree>
    <p:extLst>
      <p:ext uri="{BB962C8B-B14F-4D97-AF65-F5344CB8AC3E}">
        <p14:creationId xmlns:p14="http://schemas.microsoft.com/office/powerpoint/2010/main" val="145964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Dimensions of Working Prototypes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prototypes cut down on either the number of features, or the depth of functionality of features:</a:t>
            </a:r>
          </a:p>
          <a:p>
            <a:pPr lvl="1"/>
            <a:r>
              <a:rPr lang="en-US" dirty="0"/>
              <a:t>Vertical Prototype: in-depth functionality for a few selected features.</a:t>
            </a:r>
          </a:p>
          <a:p>
            <a:pPr lvl="1"/>
            <a:r>
              <a:rPr lang="en-US" dirty="0"/>
              <a:t>Horizontal Prototype: full interface features, but no underlying functionality.</a:t>
            </a:r>
          </a:p>
          <a:p>
            <a:pPr lvl="1"/>
            <a:r>
              <a:rPr lang="en-US" dirty="0"/>
              <a:t>Scenario Prototype: only features and functionality along the specific scenarios or paths through</a:t>
            </a:r>
            <a:r>
              <a:rPr lang="id-ID" dirty="0"/>
              <a:t> </a:t>
            </a:r>
            <a:r>
              <a:rPr lang="en-US" dirty="0"/>
              <a:t>the interface which are to be evaluated.</a:t>
            </a:r>
          </a:p>
        </p:txBody>
      </p:sp>
    </p:spTree>
    <p:extLst>
      <p:ext uri="{BB962C8B-B14F-4D97-AF65-F5344CB8AC3E}">
        <p14:creationId xmlns:p14="http://schemas.microsoft.com/office/powerpoint/2010/main" val="1395072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Dimensions of Working Prototypes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6892" y="1803400"/>
            <a:ext cx="7263016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407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Implement final design.</a:t>
            </a:r>
          </a:p>
          <a:p>
            <a:endParaRPr lang="en-US" sz="2400"/>
          </a:p>
          <a:p>
            <a:r>
              <a:rPr lang="en-US" sz="2400"/>
              <a:t>Competitive analysis of software components:</a:t>
            </a:r>
          </a:p>
          <a:p>
            <a:pPr lvl="1"/>
            <a:r>
              <a:rPr lang="en-US" dirty="0"/>
              <a:t>Use existing interface framework as far as possible (Motif, MS-Windows, Java Swing) – saves a lot</a:t>
            </a:r>
            <a:r>
              <a:rPr lang="en-US"/>
              <a:t> </a:t>
            </a:r>
            <a:r>
              <a:rPr lang="en-US" dirty="0"/>
              <a:t>of work.</a:t>
            </a:r>
          </a:p>
          <a:p>
            <a:pPr lvl="1"/>
            <a:r>
              <a:rPr lang="en-US" dirty="0"/>
              <a:t>Use existing components and applications rather than re-inventing the wheel.</a:t>
            </a:r>
          </a:p>
        </p:txBody>
      </p:sp>
    </p:spTree>
    <p:extLst>
      <p:ext uri="{BB962C8B-B14F-4D97-AF65-F5344CB8AC3E}">
        <p14:creationId xmlns:p14="http://schemas.microsoft.com/office/powerpoint/2010/main" val="91646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Review: Usability Benchmarking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729884-13A4-4FAA-AA06-BC8A0E568C0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7273564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0089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ED9029-64A6-4BAE-BA25-DC2A13D4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FABACF-DDBE-415C-8EE1-F7DD68C6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17A99-1553-4633-ADFB-5CCDCF80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173" y="1608667"/>
            <a:ext cx="2556390" cy="44910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976029" y="1608667"/>
            <a:ext cx="6291241" cy="44910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Build an interactive working prototype of your app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Choose one prototyping tool to develop the prototype 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Choose whether it is a vertical, horizontal, or scenario prototype</a:t>
            </a:r>
          </a:p>
        </p:txBody>
      </p:sp>
    </p:spTree>
    <p:extLst>
      <p:ext uri="{BB962C8B-B14F-4D97-AF65-F5344CB8AC3E}">
        <p14:creationId xmlns:p14="http://schemas.microsoft.com/office/powerpoint/2010/main" val="3143936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28" y="643467"/>
            <a:ext cx="73545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0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Review: The Interaction Design Process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E48414-BAE5-479A-974D-B670033835F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3224416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577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Moving to a Design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Parallel Design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If time and resources allow, explore design alternatives.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  <a:p>
            <a:pPr lvl="1"/>
            <a:r>
              <a:rPr lang="en-US" sz="2000">
                <a:solidFill>
                  <a:schemeClr val="bg1"/>
                </a:solidFill>
              </a:rPr>
              <a:t>Have several design teams work independently, then compare draft designs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7763" y="942020"/>
            <a:ext cx="6250769" cy="48130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57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762000"/>
            <a:ext cx="3595973" cy="30184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Moving to a Design Solution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259592" y="909143"/>
            <a:ext cx="4007581" cy="50295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 dirty="0"/>
              <a:t>Brainstorm</a:t>
            </a:r>
          </a:p>
          <a:p>
            <a:pPr lvl="1"/>
            <a:r>
              <a:rPr lang="en-US" sz="1300" dirty="0"/>
              <a:t>Meet away from usual workplace (different building, hut in the mountains).</a:t>
            </a:r>
          </a:p>
          <a:p>
            <a:pPr lvl="1"/>
            <a:r>
              <a:rPr lang="en-US" sz="1300" dirty="0"/>
              <a:t>Brainstorm with mixed team (engineers, graphic designer, writer, marketing types, usability specialist, one or two representative users).</a:t>
            </a:r>
          </a:p>
          <a:p>
            <a:pPr lvl="1"/>
            <a:r>
              <a:rPr lang="en-US" sz="1300" dirty="0"/>
              <a:t>Use plenty of paper. Cover the walls with it!</a:t>
            </a:r>
          </a:p>
          <a:p>
            <a:pPr lvl="1"/>
            <a:r>
              <a:rPr lang="en-US" sz="1300" dirty="0"/>
              <a:t>Draw. Scribble. Use lots of </a:t>
            </a:r>
            <a:r>
              <a:rPr lang="en-US" sz="1300" dirty="0" err="1"/>
              <a:t>coloured</a:t>
            </a:r>
            <a:r>
              <a:rPr lang="en-US" sz="1300" dirty="0"/>
              <a:t> pens.</a:t>
            </a:r>
          </a:p>
          <a:p>
            <a:pPr lvl="1"/>
            <a:r>
              <a:rPr lang="en-US" sz="1300" dirty="0"/>
              <a:t>Be stupid.</a:t>
            </a:r>
          </a:p>
          <a:p>
            <a:pPr lvl="1"/>
            <a:r>
              <a:rPr lang="en-US" sz="1300" dirty="0"/>
              <a:t>Go crazy, build on the insane, think laterally.</a:t>
            </a:r>
          </a:p>
          <a:p>
            <a:pPr lvl="1"/>
            <a:r>
              <a:rPr lang="en-US" sz="1300" dirty="0"/>
              <a:t>Three rules during brainstorming:</a:t>
            </a:r>
          </a:p>
          <a:p>
            <a:pPr lvl="2"/>
            <a:r>
              <a:rPr lang="en-US" sz="1300" dirty="0"/>
              <a:t>No one is allowed to </a:t>
            </a:r>
            <a:r>
              <a:rPr lang="en-US" sz="1300" dirty="0" err="1"/>
              <a:t>criticise</a:t>
            </a:r>
            <a:r>
              <a:rPr lang="en-US" sz="1300" dirty="0"/>
              <a:t> another’s ideas.</a:t>
            </a:r>
          </a:p>
          <a:p>
            <a:pPr lvl="2"/>
            <a:r>
              <a:rPr lang="en-US" sz="1300" dirty="0"/>
              <a:t>Programmers must not say it can’t be implemented.</a:t>
            </a:r>
          </a:p>
          <a:p>
            <a:pPr lvl="2"/>
            <a:r>
              <a:rPr lang="en-US" sz="1300" dirty="0"/>
              <a:t>Graphic designers must not laugh at programmers’ drawings.</a:t>
            </a:r>
          </a:p>
          <a:p>
            <a:pPr lvl="1"/>
            <a:r>
              <a:rPr lang="en-US" sz="1300" dirty="0"/>
              <a:t>Only after brainstorming, </a:t>
            </a:r>
            <a:r>
              <a:rPr lang="en-US" sz="1300" dirty="0" err="1"/>
              <a:t>organise</a:t>
            </a:r>
            <a:r>
              <a:rPr lang="en-US" sz="1300" dirty="0"/>
              <a:t> ideas and consider their practicality and viability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rgbClr val="344E4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770" y="4443224"/>
            <a:ext cx="4182519" cy="1715905"/>
          </a:xfrm>
          <a:prstGeom prst="rect">
            <a:avLst/>
          </a:prstGeom>
          <a:noFill/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00D2F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59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57400"/>
            <a:ext cx="10515600" cy="3871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Lakukan </a:t>
            </a:r>
            <a:r>
              <a:rPr lang="en-US" sz="2400" b="1"/>
              <a:t>usability benchmarking </a:t>
            </a:r>
            <a:r>
              <a:rPr lang="en-US" sz="2400"/>
              <a:t>pada aplikasi tim Anda dengan menjawab pertanyaan berikut:</a:t>
            </a:r>
          </a:p>
          <a:p>
            <a:pPr lvl="1"/>
            <a:r>
              <a:rPr lang="en-US" dirty="0"/>
              <a:t>how usable is the competition?</a:t>
            </a:r>
          </a:p>
          <a:p>
            <a:pPr lvl="2"/>
            <a:r>
              <a:rPr lang="en-US" sz="2400"/>
              <a:t>Analyse competing products or interfaces</a:t>
            </a:r>
          </a:p>
          <a:p>
            <a:pPr lvl="1"/>
            <a:r>
              <a:rPr lang="en-US" dirty="0"/>
              <a:t>how much better should your interface be?</a:t>
            </a:r>
          </a:p>
          <a:p>
            <a:pPr lvl="2"/>
            <a:r>
              <a:rPr lang="en-US" sz="2400"/>
              <a:t>Set Usability Targets</a:t>
            </a:r>
          </a:p>
          <a:p>
            <a:pPr lvl="1"/>
            <a:r>
              <a:rPr lang="en-US" dirty="0"/>
              <a:t>what is your likely return on investment?</a:t>
            </a:r>
          </a:p>
          <a:p>
            <a:pPr lvl="2"/>
            <a:r>
              <a:rPr lang="en-US" sz="2400"/>
              <a:t>Use assumptions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1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57400"/>
            <a:ext cx="10515600" cy="3871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Continue with your team work on the application</a:t>
            </a:r>
          </a:p>
          <a:p>
            <a:pPr lvl="1"/>
            <a:r>
              <a:rPr lang="en-US"/>
              <a:t>Do you have primary and secondary personas?</a:t>
            </a:r>
          </a:p>
          <a:p>
            <a:pPr lvl="1"/>
            <a:r>
              <a:rPr lang="en-US"/>
              <a:t>Do you need separate interfaces?</a:t>
            </a:r>
          </a:p>
          <a:p>
            <a:pPr lvl="1"/>
            <a:r>
              <a:rPr lang="en-US"/>
              <a:t>Define goals and scenarios for each persona!</a:t>
            </a:r>
          </a:p>
          <a:p>
            <a:pPr lvl="1"/>
            <a:r>
              <a:rPr lang="en-US"/>
              <a:t>Design the interface of your app!</a:t>
            </a:r>
          </a:p>
          <a:p>
            <a:pPr lvl="2"/>
            <a:r>
              <a:rPr lang="en-US" sz="2400"/>
              <a:t>In your report, mention which approach you took to design the interface, i.e parallel design, brainstorming, etc. </a:t>
            </a:r>
          </a:p>
          <a:p>
            <a:pPr lvl="2"/>
            <a:r>
              <a:rPr lang="en-US" sz="2400"/>
              <a:t>Also, did you took surveys on users? What conventions you followed, what design pattern you used?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4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4E9F3D-8516-5048-9518-5D18E7C1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3C095-B6C7-0640-A063-49161A217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3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Macintosh PowerPoint</Application>
  <PresentationFormat>Widescreen</PresentationFormat>
  <Paragraphs>126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Rockwell</vt:lpstr>
      <vt:lpstr>Office Theme</vt:lpstr>
      <vt:lpstr>Kelas IMK Minggu 8</vt:lpstr>
      <vt:lpstr>Review: The Usability Engineering Lifecycle</vt:lpstr>
      <vt:lpstr>Review: Usability Benchmarking</vt:lpstr>
      <vt:lpstr>Review: The Interaction Design Process</vt:lpstr>
      <vt:lpstr>Moving to a Design Solution</vt:lpstr>
      <vt:lpstr>Moving to a Design Solution</vt:lpstr>
      <vt:lpstr>Exercise</vt:lpstr>
      <vt:lpstr>Exercise</vt:lpstr>
      <vt:lpstr>Prototyping</vt:lpstr>
      <vt:lpstr>Prototyping</vt:lpstr>
      <vt:lpstr>Types of Prototype</vt:lpstr>
      <vt:lpstr>Low-Fidelity Paper Prototypes</vt:lpstr>
      <vt:lpstr>Low-Fidelity Paper Prototypes</vt:lpstr>
      <vt:lpstr>Working prototype</vt:lpstr>
      <vt:lpstr>Paper Prototype of Customer Information Terminal</vt:lpstr>
      <vt:lpstr>Paper Prototype of Customer Information Terminal</vt:lpstr>
      <vt:lpstr>Paper Prototype of Customer Information Terminal</vt:lpstr>
      <vt:lpstr>High-Fidelity Paper Prototypes</vt:lpstr>
      <vt:lpstr>Interactive Sketches</vt:lpstr>
      <vt:lpstr>Working Prototypes</vt:lpstr>
      <vt:lpstr>Prototyping Tools</vt:lpstr>
      <vt:lpstr>Prototyping Tools</vt:lpstr>
      <vt:lpstr>Prototyping Tools</vt:lpstr>
      <vt:lpstr>Prototyping Tools</vt:lpstr>
      <vt:lpstr>Prototyping Tools</vt:lpstr>
      <vt:lpstr>Prototyping Tools</vt:lpstr>
      <vt:lpstr>Dimensions of Working Prototypes</vt:lpstr>
      <vt:lpstr>Dimensions of Working Prototypes</vt:lpstr>
      <vt:lpstr>Implementation</vt:lpstr>
      <vt:lpstr>Exercise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Kelas IMK Minggu 8</dc:title>
  <dc:creator>Anny Yuniarti, S.Kom</dc:creator>
  <cp:lastModifiedBy>Anny Yuniarti, S.Kom</cp:lastModifiedBy>
  <cp:revision>1</cp:revision>
  <dcterms:created xsi:type="dcterms:W3CDTF">2019-03-22T12:55:08Z</dcterms:created>
  <dcterms:modified xsi:type="dcterms:W3CDTF">2019-03-22T12:55:12Z</dcterms:modified>
</cp:coreProperties>
</file>